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0.33779264214046817</c:v>
                </c:pt>
                <c:pt idx="1">
                  <c:v>0.66220735785953178</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316839520"/>
        <c:axId val="-316846048"/>
      </c:barChart>
      <c:valAx>
        <c:axId val="-316846048"/>
        <c:scaling>
          <c:orientation val="minMax"/>
        </c:scaling>
        <c:delete val="1"/>
        <c:axPos val="t"/>
        <c:numFmt formatCode="0%" sourceLinked="1"/>
        <c:majorTickMark val="out"/>
        <c:minorTickMark val="none"/>
        <c:tickLblPos val="nextTo"/>
        <c:crossAx val="-316839520"/>
        <c:crosses val="autoZero"/>
        <c:crossBetween val="between"/>
      </c:valAx>
      <c:catAx>
        <c:axId val="-316839520"/>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31684604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316845504"/>
        <c:axId val="-3168449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6.7826115327505798</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200253296"/>
        <c:axId val="-531874624"/>
      </c:barChart>
      <c:catAx>
        <c:axId val="-316845504"/>
        <c:scaling>
          <c:orientation val="minMax"/>
        </c:scaling>
        <c:delete val="1"/>
        <c:axPos val="b"/>
        <c:numFmt formatCode="General" sourceLinked="1"/>
        <c:majorTickMark val="none"/>
        <c:minorTickMark val="none"/>
        <c:tickLblPos val="nextTo"/>
        <c:crossAx val="-316844960"/>
        <c:crosses val="autoZero"/>
        <c:auto val="1"/>
        <c:lblAlgn val="ctr"/>
        <c:lblOffset val="100"/>
        <c:noMultiLvlLbl val="0"/>
      </c:catAx>
      <c:valAx>
        <c:axId val="-3168449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6845504"/>
        <c:crosses val="autoZero"/>
        <c:crossBetween val="between"/>
      </c:valAx>
      <c:valAx>
        <c:axId val="-5318746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253296"/>
        <c:crosses val="max"/>
        <c:crossBetween val="between"/>
      </c:valAx>
      <c:catAx>
        <c:axId val="-200253296"/>
        <c:scaling>
          <c:orientation val="minMax"/>
        </c:scaling>
        <c:delete val="1"/>
        <c:axPos val="b"/>
        <c:numFmt formatCode="General" sourceLinked="1"/>
        <c:majorTickMark val="out"/>
        <c:minorTickMark val="none"/>
        <c:tickLblPos val="nextTo"/>
        <c:crossAx val="-5318746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0.28322892601975269</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0.1043799801534151</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1.0897121265668108</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0.1043799801534151</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0.1038968266162561</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200248400"/>
        <c:axId val="-2002467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6.75313620099356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200250576"/>
        <c:axId val="-200247312"/>
      </c:scatterChart>
      <c:catAx>
        <c:axId val="-200248400"/>
        <c:scaling>
          <c:orientation val="minMax"/>
        </c:scaling>
        <c:delete val="1"/>
        <c:axPos val="l"/>
        <c:numFmt formatCode="General" sourceLinked="1"/>
        <c:majorTickMark val="out"/>
        <c:minorTickMark val="none"/>
        <c:tickLblPos val="nextTo"/>
        <c:crossAx val="-200246768"/>
        <c:crosses val="autoZero"/>
        <c:auto val="1"/>
        <c:lblAlgn val="ctr"/>
        <c:lblOffset val="100"/>
        <c:noMultiLvlLbl val="0"/>
      </c:catAx>
      <c:valAx>
        <c:axId val="-2002467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0248400"/>
        <c:crosses val="autoZero"/>
        <c:crossBetween val="between"/>
      </c:valAx>
      <c:valAx>
        <c:axId val="-200247312"/>
        <c:scaling>
          <c:orientation val="minMax"/>
          <c:min val="0"/>
        </c:scaling>
        <c:delete val="1"/>
        <c:axPos val="r"/>
        <c:numFmt formatCode="#;;0" sourceLinked="0"/>
        <c:majorTickMark val="out"/>
        <c:minorTickMark val="none"/>
        <c:tickLblPos val="nextTo"/>
        <c:crossAx val="-200250576"/>
        <c:crosses val="max"/>
        <c:crossBetween val="midCat"/>
        <c:majorUnit val="1"/>
      </c:valAx>
      <c:valAx>
        <c:axId val="-2002505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02473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0.13859749927695653</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0.10840775616524745</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1.1317615344775778</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0.10840775616524745</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0.124532628678101</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200247856"/>
        <c:axId val="-200246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6.8848418170041201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200251120"/>
        <c:axId val="-200251664"/>
      </c:scatterChart>
      <c:catAx>
        <c:axId val="-200247856"/>
        <c:scaling>
          <c:orientation val="minMax"/>
        </c:scaling>
        <c:delete val="1"/>
        <c:axPos val="l"/>
        <c:numFmt formatCode="General" sourceLinked="1"/>
        <c:majorTickMark val="out"/>
        <c:minorTickMark val="none"/>
        <c:tickLblPos val="nextTo"/>
        <c:crossAx val="-200246224"/>
        <c:crosses val="autoZero"/>
        <c:auto val="1"/>
        <c:lblAlgn val="ctr"/>
        <c:lblOffset val="100"/>
        <c:noMultiLvlLbl val="0"/>
      </c:catAx>
      <c:valAx>
        <c:axId val="-200246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0247856"/>
        <c:crosses val="autoZero"/>
        <c:crossBetween val="between"/>
      </c:valAx>
      <c:valAx>
        <c:axId val="-200251664"/>
        <c:scaling>
          <c:orientation val="minMax"/>
          <c:min val="0"/>
        </c:scaling>
        <c:delete val="1"/>
        <c:axPos val="r"/>
        <c:numFmt formatCode="#;;0" sourceLinked="0"/>
        <c:majorTickMark val="out"/>
        <c:minorTickMark val="none"/>
        <c:tickLblPos val="nextTo"/>
        <c:crossAx val="-200251120"/>
        <c:crosses val="max"/>
        <c:crossBetween val="midCat"/>
        <c:majorUnit val="1"/>
      </c:valAx>
      <c:valAx>
        <c:axId val="-200251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02516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0.17350818196418949</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0.34008019726307115</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9.4811816378522096E-2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0.98982185949497392</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9.4811816378522096E-2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0.29640304451317068</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200240784"/>
        <c:axId val="-2002391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6.7098565802540602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200250032"/>
        <c:axId val="-200242416"/>
      </c:scatterChart>
      <c:catAx>
        <c:axId val="-200240784"/>
        <c:scaling>
          <c:orientation val="minMax"/>
        </c:scaling>
        <c:delete val="1"/>
        <c:axPos val="l"/>
        <c:numFmt formatCode="General" sourceLinked="1"/>
        <c:majorTickMark val="out"/>
        <c:minorTickMark val="none"/>
        <c:tickLblPos val="nextTo"/>
        <c:crossAx val="-200239152"/>
        <c:crosses val="autoZero"/>
        <c:auto val="1"/>
        <c:lblAlgn val="ctr"/>
        <c:lblOffset val="100"/>
        <c:noMultiLvlLbl val="0"/>
      </c:catAx>
      <c:valAx>
        <c:axId val="-2002391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0240784"/>
        <c:crosses val="autoZero"/>
        <c:crossBetween val="between"/>
      </c:valAx>
      <c:valAx>
        <c:axId val="-200242416"/>
        <c:scaling>
          <c:orientation val="minMax"/>
          <c:min val="0"/>
        </c:scaling>
        <c:delete val="1"/>
        <c:axPos val="r"/>
        <c:numFmt formatCode="#;;0" sourceLinked="0"/>
        <c:majorTickMark val="out"/>
        <c:minorTickMark val="none"/>
        <c:tickLblPos val="nextTo"/>
        <c:crossAx val="-200250032"/>
        <c:crosses val="max"/>
        <c:crossBetween val="midCat"/>
        <c:majorUnit val="1"/>
      </c:valAx>
      <c:valAx>
        <c:axId val="-2002500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02424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200249488"/>
        <c:axId val="-2002489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8.3259898920253299</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200238608"/>
        <c:axId val="-200253840"/>
      </c:barChart>
      <c:catAx>
        <c:axId val="-200249488"/>
        <c:scaling>
          <c:orientation val="minMax"/>
        </c:scaling>
        <c:delete val="1"/>
        <c:axPos val="b"/>
        <c:numFmt formatCode="General" sourceLinked="1"/>
        <c:majorTickMark val="none"/>
        <c:minorTickMark val="none"/>
        <c:tickLblPos val="nextTo"/>
        <c:crossAx val="-200248944"/>
        <c:crosses val="autoZero"/>
        <c:auto val="1"/>
        <c:lblAlgn val="ctr"/>
        <c:lblOffset val="100"/>
        <c:noMultiLvlLbl val="0"/>
      </c:catAx>
      <c:valAx>
        <c:axId val="-2002489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249488"/>
        <c:crosses val="autoZero"/>
        <c:crossBetween val="between"/>
      </c:valAx>
      <c:valAx>
        <c:axId val="-20025384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238608"/>
        <c:crosses val="max"/>
        <c:crossBetween val="between"/>
      </c:valAx>
      <c:catAx>
        <c:axId val="-200238608"/>
        <c:scaling>
          <c:orientation val="minMax"/>
        </c:scaling>
        <c:delete val="1"/>
        <c:axPos val="b"/>
        <c:numFmt formatCode="General" sourceLinked="1"/>
        <c:majorTickMark val="out"/>
        <c:minorTickMark val="none"/>
        <c:tickLblPos val="nextTo"/>
        <c:crossAx val="-20025384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0.29208748406979712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0.14571644506389969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1.521258932919455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0.1457164450638988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0.52266984511679837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0.30751298101030144</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0244048"/>
        <c:axId val="-200244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7.4084568599532199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200245680"/>
        <c:axId val="-200243504"/>
      </c:scatterChart>
      <c:catAx>
        <c:axId val="-200244048"/>
        <c:scaling>
          <c:orientation val="minMax"/>
        </c:scaling>
        <c:delete val="1"/>
        <c:axPos val="l"/>
        <c:numFmt formatCode="General" sourceLinked="1"/>
        <c:majorTickMark val="out"/>
        <c:minorTickMark val="none"/>
        <c:tickLblPos val="nextTo"/>
        <c:crossAx val="-200244592"/>
        <c:crosses val="autoZero"/>
        <c:auto val="1"/>
        <c:lblAlgn val="ctr"/>
        <c:lblOffset val="100"/>
        <c:noMultiLvlLbl val="0"/>
      </c:catAx>
      <c:valAx>
        <c:axId val="-2002445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0244048"/>
        <c:crosses val="autoZero"/>
        <c:crossBetween val="between"/>
      </c:valAx>
      <c:valAx>
        <c:axId val="-200243504"/>
        <c:scaling>
          <c:orientation val="minMax"/>
          <c:min val="0"/>
        </c:scaling>
        <c:delete val="1"/>
        <c:axPos val="r"/>
        <c:numFmt formatCode="#;;0" sourceLinked="0"/>
        <c:majorTickMark val="out"/>
        <c:minorTickMark val="none"/>
        <c:tickLblPos val="nextTo"/>
        <c:crossAx val="-200245680"/>
        <c:crosses val="max"/>
        <c:crossBetween val="midCat"/>
        <c:majorUnit val="1"/>
      </c:valAx>
      <c:valAx>
        <c:axId val="-2002456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02435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3.5724254207256223E-2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0.62444244163274121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5.7630860097113157E-3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0252752"/>
        <c:axId val="-2002429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9.4980897903645705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200241872"/>
        <c:axId val="-200245136"/>
      </c:scatterChart>
      <c:catAx>
        <c:axId val="-200252752"/>
        <c:scaling>
          <c:orientation val="minMax"/>
        </c:scaling>
        <c:delete val="1"/>
        <c:axPos val="l"/>
        <c:numFmt formatCode="General" sourceLinked="1"/>
        <c:majorTickMark val="out"/>
        <c:minorTickMark val="none"/>
        <c:tickLblPos val="nextTo"/>
        <c:crossAx val="-200242960"/>
        <c:crosses val="autoZero"/>
        <c:auto val="1"/>
        <c:lblAlgn val="ctr"/>
        <c:lblOffset val="100"/>
        <c:noMultiLvlLbl val="0"/>
      </c:catAx>
      <c:valAx>
        <c:axId val="-2002429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0252752"/>
        <c:crosses val="autoZero"/>
        <c:crossBetween val="between"/>
      </c:valAx>
      <c:valAx>
        <c:axId val="-200245136"/>
        <c:scaling>
          <c:orientation val="minMax"/>
          <c:min val="0"/>
        </c:scaling>
        <c:delete val="1"/>
        <c:axPos val="r"/>
        <c:numFmt formatCode="#;;0" sourceLinked="0"/>
        <c:majorTickMark val="out"/>
        <c:minorTickMark val="none"/>
        <c:tickLblPos val="nextTo"/>
        <c:crossAx val="-200241872"/>
        <c:crosses val="max"/>
        <c:crossBetween val="midCat"/>
        <c:majorUnit val="1"/>
      </c:valAx>
      <c:valAx>
        <c:axId val="-2002418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02451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0.17488269602715967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6.9789246735179056E-2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0.72858979623785114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6.9789246735178168E-2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0.14048143941354319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0241328"/>
        <c:axId val="-2002402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8.0714230257582003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200239696"/>
        <c:axId val="-200252208"/>
      </c:scatterChart>
      <c:catAx>
        <c:axId val="-200241328"/>
        <c:scaling>
          <c:orientation val="minMax"/>
        </c:scaling>
        <c:delete val="1"/>
        <c:axPos val="l"/>
        <c:numFmt formatCode="General" sourceLinked="1"/>
        <c:majorTickMark val="out"/>
        <c:minorTickMark val="none"/>
        <c:tickLblPos val="nextTo"/>
        <c:crossAx val="-200240240"/>
        <c:crosses val="autoZero"/>
        <c:auto val="1"/>
        <c:lblAlgn val="ctr"/>
        <c:lblOffset val="100"/>
        <c:noMultiLvlLbl val="0"/>
      </c:catAx>
      <c:valAx>
        <c:axId val="-2002402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0241328"/>
        <c:crosses val="autoZero"/>
        <c:crossBetween val="between"/>
      </c:valAx>
      <c:valAx>
        <c:axId val="-200252208"/>
        <c:scaling>
          <c:orientation val="minMax"/>
          <c:min val="0"/>
        </c:scaling>
        <c:delete val="1"/>
        <c:axPos val="r"/>
        <c:numFmt formatCode="#;;0" sourceLinked="0"/>
        <c:majorTickMark val="out"/>
        <c:minorTickMark val="none"/>
        <c:tickLblPos val="nextTo"/>
        <c:crossAx val="-200239696"/>
        <c:crosses val="max"/>
        <c:crossBetween val="midCat"/>
        <c:majorUnit val="1"/>
      </c:valAx>
      <c:valAx>
        <c:axId val="-20023969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025220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197384720"/>
        <c:axId val="-1973841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6.6058479823735103</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197386896"/>
        <c:axId val="-197379824"/>
      </c:barChart>
      <c:catAx>
        <c:axId val="-197384720"/>
        <c:scaling>
          <c:orientation val="minMax"/>
        </c:scaling>
        <c:delete val="1"/>
        <c:axPos val="b"/>
        <c:numFmt formatCode="General" sourceLinked="1"/>
        <c:majorTickMark val="none"/>
        <c:minorTickMark val="none"/>
        <c:tickLblPos val="nextTo"/>
        <c:crossAx val="-197384176"/>
        <c:crosses val="autoZero"/>
        <c:auto val="1"/>
        <c:lblAlgn val="ctr"/>
        <c:lblOffset val="100"/>
        <c:noMultiLvlLbl val="0"/>
      </c:catAx>
      <c:valAx>
        <c:axId val="-1973841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384720"/>
        <c:crosses val="autoZero"/>
        <c:crossBetween val="between"/>
      </c:valAx>
      <c:valAx>
        <c:axId val="-1973798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386896"/>
        <c:crosses val="max"/>
        <c:crossBetween val="between"/>
      </c:valAx>
      <c:catAx>
        <c:axId val="-197386896"/>
        <c:scaling>
          <c:orientation val="minMax"/>
        </c:scaling>
        <c:delete val="1"/>
        <c:axPos val="b"/>
        <c:numFmt formatCode="General" sourceLinked="1"/>
        <c:majorTickMark val="out"/>
        <c:minorTickMark val="none"/>
        <c:tickLblPos val="nextTo"/>
        <c:crossAx val="-1973798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0.23696675034656955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0.10745554848225147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1.1218206218845115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0.10745554848225147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0.38543195901828131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7.8884756586843352E-3</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97382000"/>
        <c:axId val="-1973901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5.6146755604241303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197374928"/>
        <c:axId val="-197383632"/>
      </c:scatterChart>
      <c:catAx>
        <c:axId val="-197382000"/>
        <c:scaling>
          <c:orientation val="minMax"/>
        </c:scaling>
        <c:delete val="1"/>
        <c:axPos val="l"/>
        <c:numFmt formatCode="General" sourceLinked="1"/>
        <c:majorTickMark val="out"/>
        <c:minorTickMark val="none"/>
        <c:tickLblPos val="nextTo"/>
        <c:crossAx val="-197390160"/>
        <c:crosses val="autoZero"/>
        <c:auto val="1"/>
        <c:lblAlgn val="ctr"/>
        <c:lblOffset val="100"/>
        <c:noMultiLvlLbl val="0"/>
      </c:catAx>
      <c:valAx>
        <c:axId val="-1973901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7382000"/>
        <c:crosses val="autoZero"/>
        <c:crossBetween val="between"/>
      </c:valAx>
      <c:valAx>
        <c:axId val="-197383632"/>
        <c:scaling>
          <c:orientation val="minMax"/>
          <c:min val="0"/>
        </c:scaling>
        <c:delete val="1"/>
        <c:axPos val="r"/>
        <c:numFmt formatCode="#;;0" sourceLinked="0"/>
        <c:majorTickMark val="out"/>
        <c:minorTickMark val="none"/>
        <c:tickLblPos val="nextTo"/>
        <c:crossAx val="-197374928"/>
        <c:crosses val="max"/>
        <c:crossBetween val="midCat"/>
        <c:majorUnit val="1"/>
      </c:valAx>
      <c:valAx>
        <c:axId val="-1973749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3836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0.17325227963525835</c:v>
                </c:pt>
                <c:pt idx="1">
                  <c:v>0.20060790273556234</c:v>
                </c:pt>
                <c:pt idx="2">
                  <c:v>0.28267477203647418</c:v>
                </c:pt>
                <c:pt idx="3">
                  <c:v>0.34346504559270519</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0.15687472485414311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7.7160898430306268E-2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0.80554879003341284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7.7160898430306268E-2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0.2524830451794724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97389072"/>
        <c:axId val="-197383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7.2659373226211601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197378736"/>
        <c:axId val="-197388528"/>
      </c:scatterChart>
      <c:catAx>
        <c:axId val="-197389072"/>
        <c:scaling>
          <c:orientation val="minMax"/>
        </c:scaling>
        <c:delete val="1"/>
        <c:axPos val="l"/>
        <c:numFmt formatCode="General" sourceLinked="1"/>
        <c:majorTickMark val="out"/>
        <c:minorTickMark val="none"/>
        <c:tickLblPos val="nextTo"/>
        <c:crossAx val="-197383088"/>
        <c:crosses val="autoZero"/>
        <c:auto val="1"/>
        <c:lblAlgn val="ctr"/>
        <c:lblOffset val="100"/>
        <c:noMultiLvlLbl val="0"/>
      </c:catAx>
      <c:valAx>
        <c:axId val="-197383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7389072"/>
        <c:crosses val="autoZero"/>
        <c:crossBetween val="between"/>
      </c:valAx>
      <c:valAx>
        <c:axId val="-197388528"/>
        <c:scaling>
          <c:orientation val="minMax"/>
          <c:min val="0"/>
        </c:scaling>
        <c:delete val="1"/>
        <c:axPos val="r"/>
        <c:numFmt formatCode="#;;0" sourceLinked="0"/>
        <c:majorTickMark val="out"/>
        <c:minorTickMark val="none"/>
        <c:tickLblPos val="nextTo"/>
        <c:crossAx val="-197378736"/>
        <c:crosses val="max"/>
        <c:crossBetween val="midCat"/>
        <c:majorUnit val="1"/>
      </c:valAx>
      <c:valAx>
        <c:axId val="-1973787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3885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0.2262848600190086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8.1611496723121846E-2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0.85201240233751996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8.1611496723121846E-2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4.9976188863469773E-3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97381456"/>
        <c:axId val="-197380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6.9369310640752397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197382544"/>
        <c:axId val="-197380368"/>
      </c:scatterChart>
      <c:catAx>
        <c:axId val="-197381456"/>
        <c:scaling>
          <c:orientation val="minMax"/>
        </c:scaling>
        <c:delete val="1"/>
        <c:axPos val="l"/>
        <c:numFmt formatCode="General" sourceLinked="1"/>
        <c:majorTickMark val="out"/>
        <c:minorTickMark val="none"/>
        <c:tickLblPos val="nextTo"/>
        <c:crossAx val="-197380912"/>
        <c:crosses val="autoZero"/>
        <c:auto val="1"/>
        <c:lblAlgn val="ctr"/>
        <c:lblOffset val="100"/>
        <c:noMultiLvlLbl val="0"/>
      </c:catAx>
      <c:valAx>
        <c:axId val="-197380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7381456"/>
        <c:crosses val="autoZero"/>
        <c:crossBetween val="between"/>
      </c:valAx>
      <c:valAx>
        <c:axId val="-197380368"/>
        <c:scaling>
          <c:orientation val="minMax"/>
          <c:min val="0"/>
        </c:scaling>
        <c:delete val="1"/>
        <c:axPos val="r"/>
        <c:numFmt formatCode="#;;0" sourceLinked="0"/>
        <c:majorTickMark val="out"/>
        <c:minorTickMark val="none"/>
        <c:tickLblPos val="nextTo"/>
        <c:crossAx val="-197382544"/>
        <c:crosses val="max"/>
        <c:crossBetween val="midCat"/>
        <c:majorUnit val="1"/>
      </c:valAx>
      <c:valAx>
        <c:axId val="-1973825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3803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197378192"/>
        <c:axId val="-1973765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6.9087041801501545</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197387984"/>
        <c:axId val="-197379280"/>
      </c:barChart>
      <c:catAx>
        <c:axId val="-197378192"/>
        <c:scaling>
          <c:orientation val="minMax"/>
        </c:scaling>
        <c:delete val="1"/>
        <c:axPos val="b"/>
        <c:numFmt formatCode="General" sourceLinked="1"/>
        <c:majorTickMark val="none"/>
        <c:minorTickMark val="none"/>
        <c:tickLblPos val="nextTo"/>
        <c:crossAx val="-197376560"/>
        <c:crosses val="autoZero"/>
        <c:auto val="1"/>
        <c:lblAlgn val="ctr"/>
        <c:lblOffset val="100"/>
        <c:noMultiLvlLbl val="0"/>
      </c:catAx>
      <c:valAx>
        <c:axId val="-1973765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378192"/>
        <c:crosses val="autoZero"/>
        <c:crossBetween val="between"/>
      </c:valAx>
      <c:valAx>
        <c:axId val="-1973792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387984"/>
        <c:crosses val="max"/>
        <c:crossBetween val="between"/>
      </c:valAx>
      <c:catAx>
        <c:axId val="-197387984"/>
        <c:scaling>
          <c:orientation val="minMax"/>
        </c:scaling>
        <c:delete val="1"/>
        <c:axPos val="b"/>
        <c:numFmt formatCode="General" sourceLinked="1"/>
        <c:majorTickMark val="out"/>
        <c:minorTickMark val="none"/>
        <c:tickLblPos val="nextTo"/>
        <c:crossAx val="-1973792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0.10527863642828095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0.13449766733376389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1.4041364912422445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0.13449766733376389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0.12174704467165665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97385264"/>
        <c:axId val="-1973776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6.5148026395849401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197387440"/>
        <c:axId val="-197386352"/>
      </c:scatterChart>
      <c:catAx>
        <c:axId val="-197385264"/>
        <c:scaling>
          <c:orientation val="minMax"/>
        </c:scaling>
        <c:delete val="1"/>
        <c:axPos val="l"/>
        <c:numFmt formatCode="General" sourceLinked="1"/>
        <c:majorTickMark val="out"/>
        <c:minorTickMark val="none"/>
        <c:tickLblPos val="nextTo"/>
        <c:crossAx val="-197377648"/>
        <c:crosses val="autoZero"/>
        <c:auto val="1"/>
        <c:lblAlgn val="ctr"/>
        <c:lblOffset val="100"/>
        <c:noMultiLvlLbl val="0"/>
      </c:catAx>
      <c:valAx>
        <c:axId val="-1973776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7385264"/>
        <c:crosses val="autoZero"/>
        <c:crossBetween val="between"/>
      </c:valAx>
      <c:valAx>
        <c:axId val="-197386352"/>
        <c:scaling>
          <c:orientation val="minMax"/>
          <c:min val="0"/>
        </c:scaling>
        <c:delete val="1"/>
        <c:axPos val="r"/>
        <c:numFmt formatCode="#;;0" sourceLinked="0"/>
        <c:majorTickMark val="out"/>
        <c:minorTickMark val="none"/>
        <c:tickLblPos val="nextTo"/>
        <c:crossAx val="-197387440"/>
        <c:crosses val="max"/>
        <c:crossBetween val="midCat"/>
        <c:majorUnit val="1"/>
      </c:valAx>
      <c:valAx>
        <c:axId val="-1973874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3863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0.22586657409503452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9.4339629927874036E-2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0.98489230020098084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9.4339629927873148E-2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0.13994013286263751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97389616"/>
        <c:axId val="-1973771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7.3026057207153698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197375472"/>
        <c:axId val="-197376016"/>
      </c:scatterChart>
      <c:catAx>
        <c:axId val="-197389616"/>
        <c:scaling>
          <c:orientation val="minMax"/>
        </c:scaling>
        <c:delete val="1"/>
        <c:axPos val="l"/>
        <c:numFmt formatCode="General" sourceLinked="1"/>
        <c:majorTickMark val="out"/>
        <c:minorTickMark val="none"/>
        <c:tickLblPos val="nextTo"/>
        <c:crossAx val="-197377104"/>
        <c:crosses val="autoZero"/>
        <c:auto val="1"/>
        <c:lblAlgn val="ctr"/>
        <c:lblOffset val="100"/>
        <c:noMultiLvlLbl val="0"/>
      </c:catAx>
      <c:valAx>
        <c:axId val="-1973771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7389616"/>
        <c:crosses val="autoZero"/>
        <c:crossBetween val="between"/>
      </c:valAx>
      <c:valAx>
        <c:axId val="-197376016"/>
        <c:scaling>
          <c:orientation val="minMax"/>
          <c:min val="0"/>
        </c:scaling>
        <c:delete val="1"/>
        <c:axPos val="r"/>
        <c:numFmt formatCode="#;;0" sourceLinked="0"/>
        <c:majorTickMark val="out"/>
        <c:minorTickMark val="none"/>
        <c:tickLblPos val="nextTo"/>
        <c:crossAx val="-197375472"/>
        <c:crosses val="max"/>
        <c:crossBetween val="midCat"/>
        <c:majorUnit val="1"/>
      </c:valAx>
      <c:valAx>
        <c:axId val="-1973754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3760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197385808"/>
        <c:axId val="-1901194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6.7522105504244703</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190127056"/>
        <c:axId val="-190118352"/>
      </c:barChart>
      <c:catAx>
        <c:axId val="-197385808"/>
        <c:scaling>
          <c:orientation val="minMax"/>
        </c:scaling>
        <c:delete val="1"/>
        <c:axPos val="b"/>
        <c:numFmt formatCode="General" sourceLinked="1"/>
        <c:majorTickMark val="none"/>
        <c:minorTickMark val="none"/>
        <c:tickLblPos val="nextTo"/>
        <c:crossAx val="-190119440"/>
        <c:crosses val="autoZero"/>
        <c:auto val="1"/>
        <c:lblAlgn val="ctr"/>
        <c:lblOffset val="100"/>
        <c:noMultiLvlLbl val="0"/>
      </c:catAx>
      <c:valAx>
        <c:axId val="-1901194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385808"/>
        <c:crosses val="autoZero"/>
        <c:crossBetween val="between"/>
      </c:valAx>
      <c:valAx>
        <c:axId val="-1901183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127056"/>
        <c:crosses val="max"/>
        <c:crossBetween val="between"/>
      </c:valAx>
      <c:catAx>
        <c:axId val="-190127056"/>
        <c:scaling>
          <c:orientation val="minMax"/>
        </c:scaling>
        <c:delete val="1"/>
        <c:axPos val="b"/>
        <c:numFmt formatCode="General" sourceLinked="1"/>
        <c:majorTickMark val="out"/>
        <c:minorTickMark val="none"/>
        <c:tickLblPos val="nextTo"/>
        <c:crossAx val="-1901183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0.36123849555488086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0.14836861757608943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1.548947236213178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0.14836861757609121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0.43524830904514999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90122160"/>
        <c:axId val="-1901259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7.2941498950346499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190129232"/>
        <c:axId val="-190127600"/>
      </c:scatterChart>
      <c:catAx>
        <c:axId val="-190122160"/>
        <c:scaling>
          <c:orientation val="minMax"/>
        </c:scaling>
        <c:delete val="1"/>
        <c:axPos val="l"/>
        <c:numFmt formatCode="General" sourceLinked="1"/>
        <c:majorTickMark val="out"/>
        <c:minorTickMark val="none"/>
        <c:tickLblPos val="nextTo"/>
        <c:crossAx val="-190125968"/>
        <c:crosses val="autoZero"/>
        <c:auto val="1"/>
        <c:lblAlgn val="ctr"/>
        <c:lblOffset val="100"/>
        <c:noMultiLvlLbl val="0"/>
      </c:catAx>
      <c:valAx>
        <c:axId val="-1901259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0122160"/>
        <c:crosses val="autoZero"/>
        <c:crossBetween val="between"/>
      </c:valAx>
      <c:valAx>
        <c:axId val="-190127600"/>
        <c:scaling>
          <c:orientation val="minMax"/>
          <c:min val="0"/>
        </c:scaling>
        <c:delete val="1"/>
        <c:axPos val="r"/>
        <c:numFmt formatCode="#;;0" sourceLinked="0"/>
        <c:majorTickMark val="out"/>
        <c:minorTickMark val="none"/>
        <c:tickLblPos val="nextTo"/>
        <c:crossAx val="-190129232"/>
        <c:crosses val="max"/>
        <c:crossBetween val="midCat"/>
        <c:majorUnit val="1"/>
      </c:valAx>
      <c:valAx>
        <c:axId val="-1901292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1276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0.25849840507488242</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0.41518725155865432</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0.11575110157628998</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1.208425014698788</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0.11575110157628998</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0.21988817148889517</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190121616"/>
        <c:axId val="-1901178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6.2102712058142897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190117264"/>
        <c:axId val="-190122704"/>
      </c:scatterChart>
      <c:catAx>
        <c:axId val="-190121616"/>
        <c:scaling>
          <c:orientation val="minMax"/>
        </c:scaling>
        <c:delete val="1"/>
        <c:axPos val="l"/>
        <c:numFmt formatCode="General" sourceLinked="1"/>
        <c:majorTickMark val="out"/>
        <c:minorTickMark val="none"/>
        <c:tickLblPos val="nextTo"/>
        <c:crossAx val="-190117808"/>
        <c:crosses val="autoZero"/>
        <c:auto val="1"/>
        <c:lblAlgn val="ctr"/>
        <c:lblOffset val="100"/>
        <c:noMultiLvlLbl val="0"/>
      </c:catAx>
      <c:valAx>
        <c:axId val="-1901178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0121616"/>
        <c:crosses val="autoZero"/>
        <c:crossBetween val="between"/>
      </c:valAx>
      <c:valAx>
        <c:axId val="-190122704"/>
        <c:scaling>
          <c:orientation val="minMax"/>
          <c:min val="0"/>
        </c:scaling>
        <c:delete val="1"/>
        <c:axPos val="r"/>
        <c:numFmt formatCode="#;;0" sourceLinked="0"/>
        <c:majorTickMark val="out"/>
        <c:minorTickMark val="none"/>
        <c:tickLblPos val="nextTo"/>
        <c:crossAx val="-190117264"/>
        <c:crosses val="max"/>
        <c:crossBetween val="midCat"/>
        <c:majorUnit val="1"/>
      </c:valAx>
      <c:valAx>
        <c:axId val="-190117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1227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190116720"/>
        <c:axId val="-1901188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6.6944388024905441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190115632"/>
        <c:axId val="-190116176"/>
      </c:barChart>
      <c:catAx>
        <c:axId val="-190116720"/>
        <c:scaling>
          <c:orientation val="minMax"/>
        </c:scaling>
        <c:delete val="1"/>
        <c:axPos val="b"/>
        <c:numFmt formatCode="General" sourceLinked="1"/>
        <c:majorTickMark val="none"/>
        <c:minorTickMark val="none"/>
        <c:tickLblPos val="nextTo"/>
        <c:crossAx val="-190118896"/>
        <c:crosses val="autoZero"/>
        <c:auto val="1"/>
        <c:lblAlgn val="ctr"/>
        <c:lblOffset val="100"/>
        <c:noMultiLvlLbl val="0"/>
      </c:catAx>
      <c:valAx>
        <c:axId val="-1901188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0116720"/>
        <c:crosses val="autoZero"/>
        <c:crossBetween val="between"/>
      </c:valAx>
      <c:valAx>
        <c:axId val="-1901161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115632"/>
        <c:crosses val="max"/>
        <c:crossBetween val="between"/>
      </c:valAx>
      <c:catAx>
        <c:axId val="-190115632"/>
        <c:scaling>
          <c:orientation val="minMax"/>
        </c:scaling>
        <c:delete val="1"/>
        <c:axPos val="b"/>
        <c:numFmt formatCode="General" sourceLinked="1"/>
        <c:majorTickMark val="out"/>
        <c:minorTickMark val="none"/>
        <c:tickLblPos val="nextTo"/>
        <c:crossAx val="-1901161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0.11452002442687981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7.1149763316835646E-2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0.74279339557986113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7.1149763316835646E-2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4.1598435854357518E-2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90115088"/>
        <c:axId val="-1901210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7.5243016631415998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190128688"/>
        <c:axId val="-190128144"/>
      </c:scatterChart>
      <c:catAx>
        <c:axId val="-190115088"/>
        <c:scaling>
          <c:orientation val="minMax"/>
        </c:scaling>
        <c:delete val="1"/>
        <c:axPos val="l"/>
        <c:numFmt formatCode="General" sourceLinked="1"/>
        <c:majorTickMark val="out"/>
        <c:minorTickMark val="none"/>
        <c:tickLblPos val="nextTo"/>
        <c:crossAx val="-190121072"/>
        <c:crosses val="autoZero"/>
        <c:auto val="1"/>
        <c:lblAlgn val="ctr"/>
        <c:lblOffset val="100"/>
        <c:noMultiLvlLbl val="0"/>
      </c:catAx>
      <c:valAx>
        <c:axId val="-1901210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0115088"/>
        <c:crosses val="autoZero"/>
        <c:crossBetween val="between"/>
      </c:valAx>
      <c:valAx>
        <c:axId val="-190128144"/>
        <c:scaling>
          <c:orientation val="minMax"/>
          <c:min val="0"/>
        </c:scaling>
        <c:delete val="1"/>
        <c:axPos val="r"/>
        <c:numFmt formatCode="#;;0" sourceLinked="0"/>
        <c:majorTickMark val="out"/>
        <c:minorTickMark val="none"/>
        <c:tickLblPos val="nextTo"/>
        <c:crossAx val="-190128688"/>
        <c:crosses val="max"/>
        <c:crossBetween val="midCat"/>
        <c:majorUnit val="1"/>
      </c:valAx>
      <c:valAx>
        <c:axId val="-1901286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1281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0.39209726443769</c:v>
                </c:pt>
                <c:pt idx="1">
                  <c:v>0.60790273556231</c:v>
                </c:pt>
                <c:pt idx="2">
                  <c:v>0</c:v>
                </c:pt>
                <c:pt idx="3">
                  <c:v>0</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16838976"/>
        <c:axId val="-316834080"/>
      </c:barChart>
      <c:catAx>
        <c:axId val="-316838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6834080"/>
        <c:crosses val="autoZero"/>
        <c:auto val="1"/>
        <c:lblAlgn val="ctr"/>
        <c:lblOffset val="100"/>
        <c:noMultiLvlLbl val="0"/>
      </c:catAx>
      <c:valAx>
        <c:axId val="-316834080"/>
        <c:scaling>
          <c:orientation val="minMax"/>
        </c:scaling>
        <c:delete val="1"/>
        <c:axPos val="t"/>
        <c:numFmt formatCode="0%" sourceLinked="1"/>
        <c:majorTickMark val="none"/>
        <c:minorTickMark val="none"/>
        <c:tickLblPos val="nextTo"/>
        <c:crossAx val="-3168389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1.4648174829252625E-3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0.11159506443967082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1.1650365789127353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0.11159506443967082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0.1827300287334479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90125424"/>
        <c:axId val="-1901248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5.6050217840749097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190114544"/>
        <c:axId val="-190124336"/>
      </c:scatterChart>
      <c:catAx>
        <c:axId val="-190125424"/>
        <c:scaling>
          <c:orientation val="minMax"/>
        </c:scaling>
        <c:delete val="1"/>
        <c:axPos val="l"/>
        <c:numFmt formatCode="General" sourceLinked="1"/>
        <c:majorTickMark val="out"/>
        <c:minorTickMark val="none"/>
        <c:tickLblPos val="nextTo"/>
        <c:crossAx val="-190124880"/>
        <c:crosses val="autoZero"/>
        <c:auto val="1"/>
        <c:lblAlgn val="ctr"/>
        <c:lblOffset val="100"/>
        <c:noMultiLvlLbl val="0"/>
      </c:catAx>
      <c:valAx>
        <c:axId val="-1901248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0125424"/>
        <c:crosses val="autoZero"/>
        <c:crossBetween val="between"/>
      </c:valAx>
      <c:valAx>
        <c:axId val="-190124336"/>
        <c:scaling>
          <c:orientation val="minMax"/>
          <c:min val="0"/>
        </c:scaling>
        <c:delete val="1"/>
        <c:axPos val="r"/>
        <c:numFmt formatCode="#;;0" sourceLinked="0"/>
        <c:majorTickMark val="out"/>
        <c:minorTickMark val="none"/>
        <c:tickLblPos val="nextTo"/>
        <c:crossAx val="-190114544"/>
        <c:crosses val="max"/>
        <c:crossBetween val="midCat"/>
        <c:majorUnit val="1"/>
      </c:valAx>
      <c:valAx>
        <c:axId val="-1901145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1243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7.0488019886282949E-2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0.13403083366637247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1.3992628142430874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0.13403083366637247</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0.19978740794684491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90114000"/>
        <c:axId val="-1901265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6.9539929602551203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190123792"/>
        <c:axId val="-190120528"/>
      </c:scatterChart>
      <c:catAx>
        <c:axId val="-190114000"/>
        <c:scaling>
          <c:orientation val="minMax"/>
        </c:scaling>
        <c:delete val="1"/>
        <c:axPos val="l"/>
        <c:numFmt formatCode="General" sourceLinked="1"/>
        <c:majorTickMark val="out"/>
        <c:minorTickMark val="none"/>
        <c:tickLblPos val="nextTo"/>
        <c:crossAx val="-190126512"/>
        <c:crosses val="autoZero"/>
        <c:auto val="1"/>
        <c:lblAlgn val="ctr"/>
        <c:lblOffset val="100"/>
        <c:noMultiLvlLbl val="0"/>
      </c:catAx>
      <c:valAx>
        <c:axId val="-1901265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0114000"/>
        <c:crosses val="autoZero"/>
        <c:crossBetween val="between"/>
      </c:valAx>
      <c:valAx>
        <c:axId val="-190120528"/>
        <c:scaling>
          <c:orientation val="minMax"/>
          <c:min val="0"/>
        </c:scaling>
        <c:delete val="1"/>
        <c:axPos val="r"/>
        <c:numFmt formatCode="#;;0" sourceLinked="0"/>
        <c:majorTickMark val="out"/>
        <c:minorTickMark val="none"/>
        <c:tickLblPos val="nextTo"/>
        <c:crossAx val="-190123792"/>
        <c:crosses val="max"/>
        <c:crossBetween val="midCat"/>
        <c:majorUnit val="1"/>
      </c:valAx>
      <c:valAx>
        <c:axId val="-1901237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1205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190123248"/>
        <c:axId val="-1901199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7.47549675094852</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187392592"/>
        <c:axId val="-187391504"/>
      </c:barChart>
      <c:catAx>
        <c:axId val="-190123248"/>
        <c:scaling>
          <c:orientation val="minMax"/>
        </c:scaling>
        <c:delete val="1"/>
        <c:axPos val="b"/>
        <c:numFmt formatCode="General" sourceLinked="1"/>
        <c:majorTickMark val="none"/>
        <c:minorTickMark val="none"/>
        <c:tickLblPos val="nextTo"/>
        <c:crossAx val="-190119984"/>
        <c:crosses val="autoZero"/>
        <c:auto val="1"/>
        <c:lblAlgn val="ctr"/>
        <c:lblOffset val="100"/>
        <c:noMultiLvlLbl val="0"/>
      </c:catAx>
      <c:valAx>
        <c:axId val="-1901199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0123248"/>
        <c:crosses val="autoZero"/>
        <c:crossBetween val="between"/>
      </c:valAx>
      <c:valAx>
        <c:axId val="-1873915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392592"/>
        <c:crosses val="max"/>
        <c:crossBetween val="between"/>
      </c:valAx>
      <c:catAx>
        <c:axId val="-187392592"/>
        <c:scaling>
          <c:orientation val="minMax"/>
        </c:scaling>
        <c:delete val="1"/>
        <c:axPos val="b"/>
        <c:numFmt formatCode="General" sourceLinked="1"/>
        <c:majorTickMark val="out"/>
        <c:minorTickMark val="none"/>
        <c:tickLblPos val="nextTo"/>
        <c:crossAx val="-1873915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0.14496551800074897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9.736118812428618E-2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1.0164369374285185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9.7361188124285292E-2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0.3013699612255607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7382256"/>
        <c:axId val="-1873860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7.7683500409080102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187394224"/>
        <c:axId val="-187393136"/>
      </c:scatterChart>
      <c:catAx>
        <c:axId val="-187382256"/>
        <c:scaling>
          <c:orientation val="minMax"/>
        </c:scaling>
        <c:delete val="1"/>
        <c:axPos val="l"/>
        <c:numFmt formatCode="General" sourceLinked="1"/>
        <c:majorTickMark val="out"/>
        <c:minorTickMark val="none"/>
        <c:tickLblPos val="nextTo"/>
        <c:crossAx val="-187386064"/>
        <c:crosses val="autoZero"/>
        <c:auto val="1"/>
        <c:lblAlgn val="ctr"/>
        <c:lblOffset val="100"/>
        <c:noMultiLvlLbl val="0"/>
      </c:catAx>
      <c:valAx>
        <c:axId val="-1873860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382256"/>
        <c:crosses val="autoZero"/>
        <c:crossBetween val="between"/>
      </c:valAx>
      <c:valAx>
        <c:axId val="-187393136"/>
        <c:scaling>
          <c:orientation val="minMax"/>
          <c:min val="0"/>
        </c:scaling>
        <c:delete val="1"/>
        <c:axPos val="r"/>
        <c:numFmt formatCode="#;;0" sourceLinked="0"/>
        <c:majorTickMark val="out"/>
        <c:minorTickMark val="none"/>
        <c:tickLblPos val="nextTo"/>
        <c:crossAx val="-187394224"/>
        <c:crosses val="max"/>
        <c:crossBetween val="midCat"/>
        <c:majorUnit val="1"/>
      </c:valAx>
      <c:valAx>
        <c:axId val="-1873942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3931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0.11555317637924656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0.13658683524586301</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1.4259471066964942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0.13658683524586301</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0.48992287721295114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0.31337666938336284</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7389872"/>
        <c:axId val="-1873936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7.1826434609890297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187390960"/>
        <c:axId val="-187392048"/>
      </c:scatterChart>
      <c:catAx>
        <c:axId val="-187389872"/>
        <c:scaling>
          <c:orientation val="minMax"/>
        </c:scaling>
        <c:delete val="1"/>
        <c:axPos val="l"/>
        <c:numFmt formatCode="General" sourceLinked="1"/>
        <c:majorTickMark val="out"/>
        <c:minorTickMark val="none"/>
        <c:tickLblPos val="nextTo"/>
        <c:crossAx val="-187393680"/>
        <c:crosses val="autoZero"/>
        <c:auto val="1"/>
        <c:lblAlgn val="ctr"/>
        <c:lblOffset val="100"/>
        <c:noMultiLvlLbl val="0"/>
      </c:catAx>
      <c:valAx>
        <c:axId val="-1873936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389872"/>
        <c:crosses val="autoZero"/>
        <c:crossBetween val="between"/>
      </c:valAx>
      <c:valAx>
        <c:axId val="-187392048"/>
        <c:scaling>
          <c:orientation val="minMax"/>
          <c:min val="0"/>
        </c:scaling>
        <c:delete val="1"/>
        <c:axPos val="r"/>
        <c:numFmt formatCode="#;;0" sourceLinked="0"/>
        <c:majorTickMark val="out"/>
        <c:minorTickMark val="none"/>
        <c:tickLblPos val="nextTo"/>
        <c:crossAx val="-187390960"/>
        <c:crosses val="max"/>
        <c:crossBetween val="midCat"/>
        <c:majorUnit val="1"/>
      </c:valAx>
      <c:valAx>
        <c:axId val="-1873909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3920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187390416"/>
        <c:axId val="-1873871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4.6732158204507526</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187383344"/>
        <c:axId val="-187389328"/>
      </c:barChart>
      <c:catAx>
        <c:axId val="-187390416"/>
        <c:scaling>
          <c:orientation val="minMax"/>
        </c:scaling>
        <c:delete val="1"/>
        <c:axPos val="b"/>
        <c:numFmt formatCode="General" sourceLinked="1"/>
        <c:majorTickMark val="none"/>
        <c:minorTickMark val="none"/>
        <c:tickLblPos val="nextTo"/>
        <c:crossAx val="-187387152"/>
        <c:crosses val="autoZero"/>
        <c:auto val="1"/>
        <c:lblAlgn val="ctr"/>
        <c:lblOffset val="100"/>
        <c:noMultiLvlLbl val="0"/>
      </c:catAx>
      <c:valAx>
        <c:axId val="-1873871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7390416"/>
        <c:crosses val="autoZero"/>
        <c:crossBetween val="between"/>
      </c:valAx>
      <c:valAx>
        <c:axId val="-1873893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383344"/>
        <c:crosses val="max"/>
        <c:crossBetween val="between"/>
      </c:valAx>
      <c:catAx>
        <c:axId val="-187383344"/>
        <c:scaling>
          <c:orientation val="minMax"/>
        </c:scaling>
        <c:delete val="1"/>
        <c:axPos val="b"/>
        <c:numFmt formatCode="General" sourceLinked="1"/>
        <c:majorTickMark val="out"/>
        <c:minorTickMark val="none"/>
        <c:tickLblPos val="nextTo"/>
        <c:crossAx val="-1873893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0.261287040160044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0.14400152569734592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1.5033554189786487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0.14400152569734637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0.19917258046834529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7383888"/>
        <c:axId val="-1873844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3.7858505741515698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187382800"/>
        <c:axId val="-187395856"/>
      </c:scatterChart>
      <c:catAx>
        <c:axId val="-187383888"/>
        <c:scaling>
          <c:orientation val="minMax"/>
        </c:scaling>
        <c:delete val="1"/>
        <c:axPos val="l"/>
        <c:numFmt formatCode="General" sourceLinked="1"/>
        <c:majorTickMark val="out"/>
        <c:minorTickMark val="none"/>
        <c:tickLblPos val="nextTo"/>
        <c:crossAx val="-187384432"/>
        <c:crosses val="autoZero"/>
        <c:auto val="1"/>
        <c:lblAlgn val="ctr"/>
        <c:lblOffset val="100"/>
        <c:noMultiLvlLbl val="0"/>
      </c:catAx>
      <c:valAx>
        <c:axId val="-1873844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383888"/>
        <c:crosses val="autoZero"/>
        <c:crossBetween val="between"/>
      </c:valAx>
      <c:valAx>
        <c:axId val="-187395856"/>
        <c:scaling>
          <c:orientation val="minMax"/>
          <c:min val="0"/>
        </c:scaling>
        <c:delete val="1"/>
        <c:axPos val="r"/>
        <c:numFmt formatCode="#;;0" sourceLinked="0"/>
        <c:majorTickMark val="out"/>
        <c:minorTickMark val="none"/>
        <c:tickLblPos val="nextTo"/>
        <c:crossAx val="-187382800"/>
        <c:crosses val="max"/>
        <c:crossBetween val="midCat"/>
        <c:majorUnit val="1"/>
      </c:valAx>
      <c:valAx>
        <c:axId val="-1873828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3958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6.1135182853740755E-2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0.47202919463407422</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0.13159821032545427</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1.3738665730283284</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0.13159821032545427</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0.16286516703088783</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87388784"/>
        <c:axId val="-1873882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3.9165354271708801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187385520"/>
        <c:axId val="-187387696"/>
      </c:scatterChart>
      <c:catAx>
        <c:axId val="-187388784"/>
        <c:scaling>
          <c:orientation val="minMax"/>
        </c:scaling>
        <c:delete val="1"/>
        <c:axPos val="l"/>
        <c:numFmt formatCode="General" sourceLinked="1"/>
        <c:majorTickMark val="out"/>
        <c:minorTickMark val="none"/>
        <c:tickLblPos val="nextTo"/>
        <c:crossAx val="-187388240"/>
        <c:crosses val="autoZero"/>
        <c:auto val="1"/>
        <c:lblAlgn val="ctr"/>
        <c:lblOffset val="100"/>
        <c:noMultiLvlLbl val="0"/>
      </c:catAx>
      <c:valAx>
        <c:axId val="-1873882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388784"/>
        <c:crosses val="autoZero"/>
        <c:crossBetween val="between"/>
      </c:valAx>
      <c:valAx>
        <c:axId val="-187387696"/>
        <c:scaling>
          <c:orientation val="minMax"/>
          <c:min val="0"/>
        </c:scaling>
        <c:delete val="1"/>
        <c:axPos val="r"/>
        <c:numFmt formatCode="#;;0" sourceLinked="0"/>
        <c:majorTickMark val="out"/>
        <c:minorTickMark val="none"/>
        <c:tickLblPos val="nextTo"/>
        <c:crossAx val="-187385520"/>
        <c:crosses val="max"/>
        <c:crossBetween val="midCat"/>
        <c:majorUnit val="1"/>
      </c:valAx>
      <c:valAx>
        <c:axId val="-1873855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73876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0.10066341643437005</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0.56107492007798054</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0.15642349282653756</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1.6330389866187192</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0.156423492826538</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0.5096153381750046</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87386608"/>
        <c:axId val="-1873849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4.5235330688414104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187381168"/>
        <c:axId val="-187381712"/>
      </c:scatterChart>
      <c:catAx>
        <c:axId val="-187386608"/>
        <c:scaling>
          <c:orientation val="minMax"/>
        </c:scaling>
        <c:delete val="1"/>
        <c:axPos val="l"/>
        <c:numFmt formatCode="General" sourceLinked="1"/>
        <c:majorTickMark val="out"/>
        <c:minorTickMark val="none"/>
        <c:tickLblPos val="nextTo"/>
        <c:crossAx val="-187384976"/>
        <c:crosses val="autoZero"/>
        <c:auto val="1"/>
        <c:lblAlgn val="ctr"/>
        <c:lblOffset val="100"/>
        <c:noMultiLvlLbl val="0"/>
      </c:catAx>
      <c:valAx>
        <c:axId val="-1873849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386608"/>
        <c:crosses val="autoZero"/>
        <c:crossBetween val="between"/>
      </c:valAx>
      <c:valAx>
        <c:axId val="-187381712"/>
        <c:scaling>
          <c:orientation val="minMax"/>
          <c:min val="0"/>
        </c:scaling>
        <c:delete val="1"/>
        <c:axPos val="r"/>
        <c:numFmt formatCode="#;;0" sourceLinked="0"/>
        <c:majorTickMark val="out"/>
        <c:minorTickMark val="none"/>
        <c:tickLblPos val="nextTo"/>
        <c:crossAx val="-187381168"/>
        <c:crosses val="max"/>
        <c:crossBetween val="midCat"/>
        <c:majorUnit val="1"/>
      </c:valAx>
      <c:valAx>
        <c:axId val="-1873811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73817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0.3571982564038203</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0.12180046646899267</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1.2715795226026714</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0.12180046646899267</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0.14590878438670263</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187380624"/>
        <c:axId val="-1873953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6.4669442116391496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86241872"/>
        <c:axId val="-187394768"/>
      </c:scatterChart>
      <c:catAx>
        <c:axId val="-187380624"/>
        <c:scaling>
          <c:orientation val="minMax"/>
        </c:scaling>
        <c:delete val="1"/>
        <c:axPos val="l"/>
        <c:numFmt formatCode="General" sourceLinked="1"/>
        <c:majorTickMark val="out"/>
        <c:minorTickMark val="none"/>
        <c:tickLblPos val="nextTo"/>
        <c:crossAx val="-187395312"/>
        <c:crosses val="autoZero"/>
        <c:auto val="1"/>
        <c:lblAlgn val="ctr"/>
        <c:lblOffset val="100"/>
        <c:noMultiLvlLbl val="0"/>
      </c:catAx>
      <c:valAx>
        <c:axId val="-1873953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380624"/>
        <c:crosses val="autoZero"/>
        <c:crossBetween val="between"/>
      </c:valAx>
      <c:valAx>
        <c:axId val="-187394768"/>
        <c:scaling>
          <c:orientation val="minMax"/>
          <c:min val="0"/>
        </c:scaling>
        <c:delete val="1"/>
        <c:axPos val="r"/>
        <c:numFmt formatCode="#;;0" sourceLinked="0"/>
        <c:majorTickMark val="out"/>
        <c:minorTickMark val="none"/>
        <c:tickLblPos val="nextTo"/>
        <c:crossAx val="-186241872"/>
        <c:crosses val="max"/>
        <c:crossBetween val="midCat"/>
        <c:majorUnit val="1"/>
      </c:valAx>
      <c:valAx>
        <c:axId val="-1862418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73947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0.96048632218844987</c:v>
                </c:pt>
                <c:pt idx="1">
                  <c:v>1.2158054711246201E-2</c:v>
                </c:pt>
                <c:pt idx="2">
                  <c:v>6.0790273556231003E-3</c:v>
                </c:pt>
                <c:pt idx="3">
                  <c:v>3.0395136778115501E-3</c:v>
                </c:pt>
                <c:pt idx="4">
                  <c:v>0</c:v>
                </c:pt>
                <c:pt idx="5">
                  <c:v>1.82370820668693E-2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316837888"/>
        <c:axId val="-316833536"/>
      </c:barChart>
      <c:valAx>
        <c:axId val="-316833536"/>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6837888"/>
        <c:crosses val="autoZero"/>
        <c:crossBetween val="between"/>
      </c:valAx>
      <c:catAx>
        <c:axId val="-316837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683353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186244048"/>
        <c:axId val="-186247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1.47214826725411</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186242960"/>
        <c:axId val="-186245136"/>
      </c:barChart>
      <c:catAx>
        <c:axId val="-186244048"/>
        <c:scaling>
          <c:orientation val="minMax"/>
        </c:scaling>
        <c:delete val="1"/>
        <c:axPos val="b"/>
        <c:numFmt formatCode="General" sourceLinked="1"/>
        <c:majorTickMark val="none"/>
        <c:minorTickMark val="none"/>
        <c:tickLblPos val="nextTo"/>
        <c:crossAx val="-186247312"/>
        <c:crosses val="autoZero"/>
        <c:auto val="1"/>
        <c:lblAlgn val="ctr"/>
        <c:lblOffset val="100"/>
        <c:noMultiLvlLbl val="0"/>
      </c:catAx>
      <c:valAx>
        <c:axId val="-186247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6244048"/>
        <c:crosses val="autoZero"/>
        <c:crossBetween val="between"/>
      </c:valAx>
      <c:valAx>
        <c:axId val="-186245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242960"/>
        <c:crosses val="max"/>
        <c:crossBetween val="between"/>
      </c:valAx>
      <c:catAx>
        <c:axId val="-186242960"/>
        <c:scaling>
          <c:orientation val="minMax"/>
        </c:scaling>
        <c:delete val="1"/>
        <c:axPos val="b"/>
        <c:numFmt formatCode="General" sourceLinked="1"/>
        <c:majorTickMark val="out"/>
        <c:minorTickMark val="none"/>
        <c:tickLblPos val="nextTo"/>
        <c:crossAx val="-186245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5.8200954437340302E-2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1.3501912894450299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0.12933043191838367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0.44287017188709621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6239696"/>
        <c:axId val="-1862435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1.47214826725411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186239152"/>
        <c:axId val="-186241328"/>
      </c:scatterChart>
      <c:catAx>
        <c:axId val="-186239696"/>
        <c:scaling>
          <c:orientation val="minMax"/>
        </c:scaling>
        <c:delete val="1"/>
        <c:axPos val="l"/>
        <c:numFmt formatCode="General" sourceLinked="1"/>
        <c:majorTickMark val="out"/>
        <c:minorTickMark val="none"/>
        <c:tickLblPos val="nextTo"/>
        <c:crossAx val="-186243504"/>
        <c:crosses val="autoZero"/>
        <c:auto val="1"/>
        <c:lblAlgn val="ctr"/>
        <c:lblOffset val="100"/>
        <c:noMultiLvlLbl val="0"/>
      </c:catAx>
      <c:valAx>
        <c:axId val="-1862435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239696"/>
        <c:crosses val="autoZero"/>
        <c:crossBetween val="between"/>
      </c:valAx>
      <c:valAx>
        <c:axId val="-186241328"/>
        <c:scaling>
          <c:orientation val="minMax"/>
          <c:min val="0"/>
        </c:scaling>
        <c:delete val="1"/>
        <c:axPos val="r"/>
        <c:numFmt formatCode="#;;0" sourceLinked="0"/>
        <c:majorTickMark val="out"/>
        <c:minorTickMark val="none"/>
        <c:tickLblPos val="nextTo"/>
        <c:crossAx val="-186239152"/>
        <c:crosses val="max"/>
        <c:crossBetween val="midCat"/>
        <c:majorUnit val="1"/>
      </c:valAx>
      <c:valAx>
        <c:axId val="-1862391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2413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186242416"/>
        <c:axId val="-1862407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6.660776076348351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186238608"/>
        <c:axId val="-186240240"/>
      </c:barChart>
      <c:catAx>
        <c:axId val="-186242416"/>
        <c:scaling>
          <c:orientation val="minMax"/>
        </c:scaling>
        <c:delete val="1"/>
        <c:axPos val="b"/>
        <c:numFmt formatCode="General" sourceLinked="1"/>
        <c:majorTickMark val="none"/>
        <c:minorTickMark val="none"/>
        <c:tickLblPos val="nextTo"/>
        <c:crossAx val="-186240784"/>
        <c:crosses val="autoZero"/>
        <c:auto val="1"/>
        <c:lblAlgn val="ctr"/>
        <c:lblOffset val="100"/>
        <c:noMultiLvlLbl val="0"/>
      </c:catAx>
      <c:valAx>
        <c:axId val="-1862407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6242416"/>
        <c:crosses val="autoZero"/>
        <c:crossBetween val="between"/>
      </c:valAx>
      <c:valAx>
        <c:axId val="-18624024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238608"/>
        <c:crosses val="max"/>
        <c:crossBetween val="between"/>
      </c:valAx>
      <c:catAx>
        <c:axId val="-186238608"/>
        <c:scaling>
          <c:orientation val="minMax"/>
        </c:scaling>
        <c:delete val="1"/>
        <c:axPos val="b"/>
        <c:numFmt formatCode="General" sourceLinked="1"/>
        <c:majorTickMark val="out"/>
        <c:minorTickMark val="none"/>
        <c:tickLblPos val="nextTo"/>
        <c:crossAx val="-18624024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1.3372414277204037E-2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0.39999964348738271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0.11151690999656605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1.1642206576578022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0.10167187641337527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6236976"/>
        <c:axId val="-1862380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5.4742595058634702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186235344"/>
        <c:axId val="-186246768"/>
      </c:scatterChart>
      <c:catAx>
        <c:axId val="-186236976"/>
        <c:scaling>
          <c:orientation val="minMax"/>
        </c:scaling>
        <c:delete val="1"/>
        <c:axPos val="l"/>
        <c:numFmt formatCode="General" sourceLinked="1"/>
        <c:majorTickMark val="out"/>
        <c:minorTickMark val="none"/>
        <c:tickLblPos val="nextTo"/>
        <c:crossAx val="-186238064"/>
        <c:crosses val="autoZero"/>
        <c:auto val="1"/>
        <c:lblAlgn val="ctr"/>
        <c:lblOffset val="100"/>
        <c:noMultiLvlLbl val="0"/>
      </c:catAx>
      <c:valAx>
        <c:axId val="-1862380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236976"/>
        <c:crosses val="autoZero"/>
        <c:crossBetween val="between"/>
      </c:valAx>
      <c:valAx>
        <c:axId val="-186246768"/>
        <c:scaling>
          <c:orientation val="minMax"/>
          <c:min val="0"/>
        </c:scaling>
        <c:delete val="1"/>
        <c:axPos val="r"/>
        <c:numFmt formatCode="#;;0" sourceLinked="0"/>
        <c:majorTickMark val="out"/>
        <c:minorTickMark val="none"/>
        <c:tickLblPos val="nextTo"/>
        <c:crossAx val="-186235344"/>
        <c:crosses val="max"/>
        <c:crossBetween val="midCat"/>
        <c:majorUnit val="1"/>
      </c:valAx>
      <c:valAx>
        <c:axId val="-1862353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2467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0.37392641510782543</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0.10639255900510136</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1.110723163138486</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0.10639255900510136</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0.12533088734241637</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86236432"/>
        <c:axId val="-1862375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6.3853173354227302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186247856"/>
        <c:axId val="-186246224"/>
      </c:scatterChart>
      <c:catAx>
        <c:axId val="-186236432"/>
        <c:scaling>
          <c:orientation val="minMax"/>
        </c:scaling>
        <c:delete val="1"/>
        <c:axPos val="l"/>
        <c:numFmt formatCode="General" sourceLinked="1"/>
        <c:majorTickMark val="out"/>
        <c:minorTickMark val="none"/>
        <c:tickLblPos val="nextTo"/>
        <c:crossAx val="-186237520"/>
        <c:crosses val="autoZero"/>
        <c:auto val="1"/>
        <c:lblAlgn val="ctr"/>
        <c:lblOffset val="100"/>
        <c:noMultiLvlLbl val="0"/>
      </c:catAx>
      <c:valAx>
        <c:axId val="-1862375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236432"/>
        <c:crosses val="autoZero"/>
        <c:crossBetween val="between"/>
      </c:valAx>
      <c:valAx>
        <c:axId val="-186246224"/>
        <c:scaling>
          <c:orientation val="minMax"/>
          <c:min val="0"/>
        </c:scaling>
        <c:delete val="1"/>
        <c:axPos val="r"/>
        <c:numFmt formatCode="#;;0" sourceLinked="0"/>
        <c:majorTickMark val="out"/>
        <c:minorTickMark val="none"/>
        <c:tickLblPos val="nextTo"/>
        <c:crossAx val="-186247856"/>
        <c:crosses val="max"/>
        <c:crossBetween val="midCat"/>
        <c:majorUnit val="1"/>
      </c:valAx>
      <c:valAx>
        <c:axId val="-1862478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62462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7.9641567067093355E-2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8.0202120110512531E-2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0.83729871123120159</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8.0202120110511643E-2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8.850909241686189E-2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86235888"/>
        <c:axId val="-1862348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8.12275138775885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186233712"/>
        <c:axId val="-186234256"/>
      </c:scatterChart>
      <c:catAx>
        <c:axId val="-186235888"/>
        <c:scaling>
          <c:orientation val="minMax"/>
        </c:scaling>
        <c:delete val="1"/>
        <c:axPos val="l"/>
        <c:numFmt formatCode="General" sourceLinked="1"/>
        <c:majorTickMark val="out"/>
        <c:minorTickMark val="none"/>
        <c:tickLblPos val="nextTo"/>
        <c:crossAx val="-186234800"/>
        <c:crosses val="autoZero"/>
        <c:auto val="1"/>
        <c:lblAlgn val="ctr"/>
        <c:lblOffset val="100"/>
        <c:noMultiLvlLbl val="0"/>
      </c:catAx>
      <c:valAx>
        <c:axId val="-1862348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235888"/>
        <c:crosses val="autoZero"/>
        <c:crossBetween val="between"/>
      </c:valAx>
      <c:valAx>
        <c:axId val="-186234256"/>
        <c:scaling>
          <c:orientation val="minMax"/>
          <c:min val="0"/>
        </c:scaling>
        <c:delete val="1"/>
        <c:axPos val="r"/>
        <c:numFmt formatCode="#;;0" sourceLinked="0"/>
        <c:majorTickMark val="out"/>
        <c:minorTickMark val="none"/>
        <c:tickLblPos val="nextTo"/>
        <c:crossAx val="-186233712"/>
        <c:crosses val="max"/>
        <c:crossBetween val="midCat"/>
        <c:majorUnit val="1"/>
      </c:valAx>
      <c:valAx>
        <c:axId val="-1862337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62342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186248944"/>
        <c:axId val="-1862484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6.6416922898301696</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186244592"/>
        <c:axId val="-186245680"/>
      </c:barChart>
      <c:catAx>
        <c:axId val="-186248944"/>
        <c:scaling>
          <c:orientation val="minMax"/>
        </c:scaling>
        <c:delete val="1"/>
        <c:axPos val="b"/>
        <c:numFmt formatCode="General" sourceLinked="1"/>
        <c:majorTickMark val="none"/>
        <c:minorTickMark val="none"/>
        <c:tickLblPos val="nextTo"/>
        <c:crossAx val="-186248400"/>
        <c:crosses val="autoZero"/>
        <c:auto val="1"/>
        <c:lblAlgn val="ctr"/>
        <c:lblOffset val="100"/>
        <c:noMultiLvlLbl val="0"/>
      </c:catAx>
      <c:valAx>
        <c:axId val="-1862484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6248944"/>
        <c:crosses val="autoZero"/>
        <c:crossBetween val="between"/>
      </c:valAx>
      <c:valAx>
        <c:axId val="-1862456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244592"/>
        <c:crosses val="max"/>
        <c:crossBetween val="between"/>
      </c:valAx>
      <c:catAx>
        <c:axId val="-186244592"/>
        <c:scaling>
          <c:orientation val="minMax"/>
        </c:scaling>
        <c:delete val="1"/>
        <c:axPos val="b"/>
        <c:numFmt formatCode="General" sourceLinked="1"/>
        <c:majorTickMark val="out"/>
        <c:minorTickMark val="none"/>
        <c:tickLblPos val="nextTo"/>
        <c:crossAx val="-1862456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0.29865292313076885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9.3048849133265499E-2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0.97141673254368932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9.3048849133265499E-2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6.1514010292620824E-2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3003888"/>
        <c:axId val="-1830017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6.6416922898301696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183004432"/>
        <c:axId val="-183004976"/>
      </c:scatterChart>
      <c:catAx>
        <c:axId val="-183003888"/>
        <c:scaling>
          <c:orientation val="minMax"/>
        </c:scaling>
        <c:delete val="1"/>
        <c:axPos val="l"/>
        <c:numFmt formatCode="General" sourceLinked="1"/>
        <c:majorTickMark val="out"/>
        <c:minorTickMark val="none"/>
        <c:tickLblPos val="nextTo"/>
        <c:crossAx val="-183001712"/>
        <c:crosses val="autoZero"/>
        <c:auto val="1"/>
        <c:lblAlgn val="ctr"/>
        <c:lblOffset val="100"/>
        <c:noMultiLvlLbl val="0"/>
      </c:catAx>
      <c:valAx>
        <c:axId val="-1830017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3003888"/>
        <c:crosses val="autoZero"/>
        <c:crossBetween val="between"/>
      </c:valAx>
      <c:valAx>
        <c:axId val="-183004976"/>
        <c:scaling>
          <c:orientation val="minMax"/>
          <c:min val="0"/>
        </c:scaling>
        <c:delete val="1"/>
        <c:axPos val="r"/>
        <c:numFmt formatCode="#;;0" sourceLinked="0"/>
        <c:majorTickMark val="out"/>
        <c:minorTickMark val="none"/>
        <c:tickLblPos val="nextTo"/>
        <c:crossAx val="-183004432"/>
        <c:crosses val="max"/>
        <c:crossBetween val="midCat"/>
        <c:majorUnit val="1"/>
      </c:valAx>
      <c:valAx>
        <c:axId val="-1830044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300497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183001168"/>
        <c:axId val="-1830033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6.3823940838483599</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183000080"/>
        <c:axId val="-182998448"/>
      </c:barChart>
      <c:catAx>
        <c:axId val="-183001168"/>
        <c:scaling>
          <c:orientation val="minMax"/>
        </c:scaling>
        <c:delete val="1"/>
        <c:axPos val="b"/>
        <c:numFmt formatCode="General" sourceLinked="1"/>
        <c:majorTickMark val="none"/>
        <c:minorTickMark val="none"/>
        <c:tickLblPos val="nextTo"/>
        <c:crossAx val="-183003344"/>
        <c:crosses val="autoZero"/>
        <c:auto val="1"/>
        <c:lblAlgn val="ctr"/>
        <c:lblOffset val="100"/>
        <c:noMultiLvlLbl val="0"/>
      </c:catAx>
      <c:valAx>
        <c:axId val="-1830033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3001168"/>
        <c:crosses val="autoZero"/>
        <c:crossBetween val="between"/>
      </c:valAx>
      <c:valAx>
        <c:axId val="-1829984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3000080"/>
        <c:crosses val="max"/>
        <c:crossBetween val="between"/>
      </c:valAx>
      <c:catAx>
        <c:axId val="-183000080"/>
        <c:scaling>
          <c:orientation val="minMax"/>
        </c:scaling>
        <c:delete val="1"/>
        <c:axPos val="b"/>
        <c:numFmt formatCode="General" sourceLinked="1"/>
        <c:majorTickMark val="out"/>
        <c:minorTickMark val="none"/>
        <c:tickLblPos val="nextTo"/>
        <c:crossAx val="-1829984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0.27250871852284675</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0.34272036425067842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9.5547875195389764E-2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0.99750620871048667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9.5547875195389764E-2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0.16118235017363869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2998992"/>
        <c:axId val="-1830006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6.3823940838483599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182997904"/>
        <c:axId val="-182999536"/>
      </c:scatterChart>
      <c:catAx>
        <c:axId val="-182998992"/>
        <c:scaling>
          <c:orientation val="minMax"/>
        </c:scaling>
        <c:delete val="1"/>
        <c:axPos val="l"/>
        <c:numFmt formatCode="General" sourceLinked="1"/>
        <c:majorTickMark val="out"/>
        <c:minorTickMark val="none"/>
        <c:tickLblPos val="nextTo"/>
        <c:crossAx val="-183000624"/>
        <c:crosses val="autoZero"/>
        <c:auto val="1"/>
        <c:lblAlgn val="ctr"/>
        <c:lblOffset val="100"/>
        <c:noMultiLvlLbl val="0"/>
      </c:catAx>
      <c:valAx>
        <c:axId val="-1830006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2998992"/>
        <c:crosses val="autoZero"/>
        <c:crossBetween val="between"/>
      </c:valAx>
      <c:valAx>
        <c:axId val="-182999536"/>
        <c:scaling>
          <c:orientation val="minMax"/>
          <c:min val="0"/>
        </c:scaling>
        <c:delete val="1"/>
        <c:axPos val="r"/>
        <c:numFmt formatCode="#;;0" sourceLinked="0"/>
        <c:majorTickMark val="out"/>
        <c:minorTickMark val="none"/>
        <c:tickLblPos val="nextTo"/>
        <c:crossAx val="-182997904"/>
        <c:crosses val="max"/>
        <c:crossBetween val="midCat"/>
        <c:majorUnit val="1"/>
      </c:valAx>
      <c:valAx>
        <c:axId val="-1829979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29995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0.36825396825396828</c:v>
                </c:pt>
                <c:pt idx="1">
                  <c:v>6.3492063492063492E-3</c:v>
                </c:pt>
                <c:pt idx="2">
                  <c:v>0.55555555555555558</c:v>
                </c:pt>
                <c:pt idx="3">
                  <c:v>0</c:v>
                </c:pt>
                <c:pt idx="4">
                  <c:v>0</c:v>
                </c:pt>
                <c:pt idx="5">
                  <c:v>0</c:v>
                </c:pt>
                <c:pt idx="6">
                  <c:v>0</c:v>
                </c:pt>
                <c:pt idx="7">
                  <c:v>4.7619047619047616E-2</c:v>
                </c:pt>
                <c:pt idx="8">
                  <c:v>2.2222222222222223E-2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316844416"/>
        <c:axId val="-316837344"/>
      </c:barChart>
      <c:valAx>
        <c:axId val="-316837344"/>
        <c:scaling>
          <c:orientation val="minMax"/>
        </c:scaling>
        <c:delete val="1"/>
        <c:axPos val="t"/>
        <c:numFmt formatCode="0%" sourceLinked="1"/>
        <c:majorTickMark val="out"/>
        <c:minorTickMark val="none"/>
        <c:tickLblPos val="nextTo"/>
        <c:crossAx val="-316844416"/>
        <c:crosses val="autoZero"/>
        <c:crossBetween val="between"/>
      </c:valAx>
      <c:catAx>
        <c:axId val="-3168444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6837344"/>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7.3916021555885703</c:v>
                </c:pt>
                <c:pt idx="1">
                  <c:v>7.4162482426623297</c:v>
                </c:pt>
                <c:pt idx="2">
                  <c:v>7.3742938141306897</c:v>
                </c:pt>
                <c:pt idx="3">
                  <c:v>7.94042038899636</c:v>
                </c:pt>
                <c:pt idx="5">
                  <c:v>7.4091755628553697</c:v>
                </c:pt>
                <c:pt idx="6">
                  <c:v>7.5296942529475404</c:v>
                </c:pt>
                <c:pt idx="7">
                  <c:v>6.8848418170041299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3002800"/>
        <c:axId val="-183002256"/>
      </c:lineChart>
      <c:catAx>
        <c:axId val="-1830028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3002256"/>
        <c:crosses val="autoZero"/>
        <c:auto val="1"/>
        <c:lblAlgn val="ctr"/>
        <c:lblOffset val="100"/>
        <c:noMultiLvlLbl val="0"/>
      </c:catAx>
      <c:valAx>
        <c:axId val="-1830022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3002800"/>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7.1507728982410503</c:v>
                </c:pt>
                <c:pt idx="1">
                  <c:v>6.5060357216795301</c:v>
                </c:pt>
                <c:pt idx="2">
                  <c:v>6.8604943975758097</c:v>
                </c:pt>
                <c:pt idx="3">
                  <c:v>7.4294010732178704</c:v>
                </c:pt>
                <c:pt idx="5">
                  <c:v>6.7844276301512298</c:v>
                </c:pt>
                <c:pt idx="6">
                  <c:v>7.0753559199288096</c:v>
                </c:pt>
                <c:pt idx="7">
                  <c:v>6.7531362009935698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82037824"/>
        <c:axId val="-182041088"/>
      </c:lineChart>
      <c:catAx>
        <c:axId val="-1820378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41088"/>
        <c:crosses val="autoZero"/>
        <c:auto val="1"/>
        <c:lblAlgn val="ctr"/>
        <c:lblOffset val="100"/>
        <c:noMultiLvlLbl val="0"/>
      </c:catAx>
      <c:valAx>
        <c:axId val="-1820410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37824"/>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6.9662923223719702</c:v>
                </c:pt>
                <c:pt idx="1">
                  <c:v>6.7098565802540602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2044352"/>
        <c:axId val="-182045440"/>
      </c:lineChart>
      <c:catAx>
        <c:axId val="-1820443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45440"/>
        <c:crosses val="autoZero"/>
        <c:auto val="1"/>
        <c:lblAlgn val="ctr"/>
        <c:lblOffset val="100"/>
        <c:noMultiLvlLbl val="0"/>
      </c:catAx>
      <c:valAx>
        <c:axId val="-1820454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44352"/>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7.9909034960244103</c:v>
                </c:pt>
                <c:pt idx="1">
                  <c:v>7.4072682179095004</c:v>
                </c:pt>
                <c:pt idx="2">
                  <c:v>7.3542476863818296</c:v>
                </c:pt>
                <c:pt idx="3">
                  <c:v>8.0761556228730207</c:v>
                </c:pt>
                <c:pt idx="5">
                  <c:v>7.6767517610457796</c:v>
                </c:pt>
                <c:pt idx="6">
                  <c:v>7.5494234645111504</c:v>
                </c:pt>
                <c:pt idx="7">
                  <c:v>7.4084568599532297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2044896"/>
        <c:axId val="-182045984"/>
      </c:lineChart>
      <c:catAx>
        <c:axId val="-1820448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45984"/>
        <c:crosses val="autoZero"/>
        <c:auto val="1"/>
        <c:lblAlgn val="ctr"/>
        <c:lblOffset val="100"/>
        <c:noMultiLvlLbl val="0"/>
      </c:catAx>
      <c:valAx>
        <c:axId val="-1820459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4489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1">
                  <c:v>9.6789835297638493</c:v>
                </c:pt>
                <c:pt idx="2">
                  <c:v>9.6698843034663096</c:v>
                </c:pt>
                <c:pt idx="3">
                  <c:v>9.4980897903645705</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82040000"/>
        <c:axId val="-182043808"/>
      </c:lineChart>
      <c:catAx>
        <c:axId val="-1820400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43808"/>
        <c:crosses val="autoZero"/>
        <c:auto val="1"/>
        <c:lblAlgn val="ctr"/>
        <c:lblOffset val="100"/>
        <c:noMultiLvlLbl val="0"/>
      </c:catAx>
      <c:valAx>
        <c:axId val="-1820438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40000"/>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1">
                  <c:v>8.0260074689869292</c:v>
                </c:pt>
                <c:pt idx="2">
                  <c:v>8.3016131246088403</c:v>
                </c:pt>
                <c:pt idx="3">
                  <c:v>8.0714230257582003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2037280"/>
        <c:axId val="-182038912"/>
      </c:lineChart>
      <c:catAx>
        <c:axId val="-1820372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38912"/>
        <c:crosses val="autoZero"/>
        <c:auto val="1"/>
        <c:lblAlgn val="ctr"/>
        <c:lblOffset val="100"/>
        <c:noMultiLvlLbl val="0"/>
      </c:catAx>
      <c:valAx>
        <c:axId val="-1820389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37280"/>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5.9341108411719103</c:v>
                </c:pt>
                <c:pt idx="1">
                  <c:v>5.1066996567594298</c:v>
                </c:pt>
                <c:pt idx="2">
                  <c:v>5.7628432031934498</c:v>
                </c:pt>
                <c:pt idx="3">
                  <c:v>6.3865998510100104</c:v>
                </c:pt>
                <c:pt idx="5">
                  <c:v>5.7810392516463596</c:v>
                </c:pt>
                <c:pt idx="6">
                  <c:v>5.8097329194335998</c:v>
                </c:pt>
                <c:pt idx="7">
                  <c:v>5.6146755604241401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2035104"/>
        <c:axId val="-182041632"/>
      </c:lineChart>
      <c:catAx>
        <c:axId val="-1820351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41632"/>
        <c:crosses val="autoZero"/>
        <c:auto val="1"/>
        <c:lblAlgn val="ctr"/>
        <c:lblOffset val="100"/>
        <c:noMultiLvlLbl val="0"/>
      </c:catAx>
      <c:valAx>
        <c:axId val="-1820416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3510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7.0931116826036504</c:v>
                </c:pt>
                <c:pt idx="1">
                  <c:v>7.3176446391247802</c:v>
                </c:pt>
                <c:pt idx="2">
                  <c:v>7.3986106145395301</c:v>
                </c:pt>
                <c:pt idx="3">
                  <c:v>7.5741110567379604</c:v>
                </c:pt>
                <c:pt idx="5">
                  <c:v>6.8957582847692001</c:v>
                </c:pt>
                <c:pt idx="6">
                  <c:v>7.4785363099232596</c:v>
                </c:pt>
                <c:pt idx="7">
                  <c:v>7.2659373226211601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82043264"/>
        <c:axId val="-182031296"/>
      </c:lineChart>
      <c:catAx>
        <c:axId val="-1820432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31296"/>
        <c:crosses val="autoZero"/>
        <c:auto val="1"/>
        <c:lblAlgn val="ctr"/>
        <c:lblOffset val="100"/>
        <c:noMultiLvlLbl val="0"/>
      </c:catAx>
      <c:valAx>
        <c:axId val="-1820312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4326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7.01471677784044</c:v>
                </c:pt>
                <c:pt idx="1">
                  <c:v>6.9369310640752397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2040544"/>
        <c:axId val="-182034560"/>
      </c:lineChart>
      <c:catAx>
        <c:axId val="-1820405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34560"/>
        <c:crosses val="autoZero"/>
        <c:auto val="1"/>
        <c:lblAlgn val="ctr"/>
        <c:lblOffset val="100"/>
        <c:noMultiLvlLbl val="0"/>
      </c:catAx>
      <c:valAx>
        <c:axId val="-1820345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4054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7.2747475958892904</c:v>
                </c:pt>
                <c:pt idx="1">
                  <c:v>6.5148026395849499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2042720"/>
        <c:axId val="-182036736"/>
      </c:lineChart>
      <c:catAx>
        <c:axId val="-1820427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36736"/>
        <c:crosses val="autoZero"/>
        <c:auto val="1"/>
        <c:lblAlgn val="ctr"/>
        <c:lblOffset val="100"/>
        <c:noMultiLvlLbl val="0"/>
      </c:catAx>
      <c:valAx>
        <c:axId val="-1820367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42720"/>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27</c:v>
                </c:pt>
                <c:pt idx="5" formatCode="0">
                  <c:v>1</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316843328"/>
        <c:axId val="-316843872"/>
      </c:barChart>
      <c:valAx>
        <c:axId val="-316843872"/>
        <c:scaling>
          <c:orientation val="minMax"/>
        </c:scaling>
        <c:delete val="1"/>
        <c:axPos val="t"/>
        <c:numFmt formatCode="General" sourceLinked="1"/>
        <c:majorTickMark val="out"/>
        <c:minorTickMark val="none"/>
        <c:tickLblPos val="nextTo"/>
        <c:crossAx val="-316843328"/>
        <c:crosses val="autoZero"/>
        <c:crossBetween val="between"/>
      </c:valAx>
      <c:catAx>
        <c:axId val="-31684332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1684387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7.5244652208195397</c:v>
                </c:pt>
                <c:pt idx="1">
                  <c:v>7.3026057207153796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2032384"/>
        <c:axId val="-182036192"/>
      </c:lineChart>
      <c:catAx>
        <c:axId val="-1820323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36192"/>
        <c:crosses val="autoZero"/>
        <c:auto val="1"/>
        <c:lblAlgn val="ctr"/>
        <c:lblOffset val="100"/>
        <c:noMultiLvlLbl val="0"/>
      </c:catAx>
      <c:valAx>
        <c:axId val="-1820361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3238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6.7820454557877099</c:v>
                </c:pt>
                <c:pt idx="1">
                  <c:v>7.2941498950346499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2042176"/>
        <c:axId val="-182034016"/>
      </c:lineChart>
      <c:catAx>
        <c:axId val="-1820421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34016"/>
        <c:crosses val="autoZero"/>
        <c:auto val="1"/>
        <c:lblAlgn val="ctr"/>
        <c:lblOffset val="100"/>
        <c:noMultiLvlLbl val="0"/>
      </c:catAx>
      <c:valAx>
        <c:axId val="-1820340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42176"/>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7.5731640545004204</c:v>
                </c:pt>
                <c:pt idx="1">
                  <c:v>7.5780058938578501</c:v>
                </c:pt>
                <c:pt idx="2">
                  <c:v>7.5243016631415998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2046528"/>
        <c:axId val="-182039456"/>
      </c:lineChart>
      <c:catAx>
        <c:axId val="-1820465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39456"/>
        <c:crosses val="autoZero"/>
        <c:auto val="1"/>
        <c:lblAlgn val="ctr"/>
        <c:lblOffset val="100"/>
        <c:noMultiLvlLbl val="0"/>
      </c:catAx>
      <c:valAx>
        <c:axId val="-1820394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4652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5.4219067449504603</c:v>
                </c:pt>
                <c:pt idx="1">
                  <c:v>5.89278650547244</c:v>
                </c:pt>
                <c:pt idx="2">
                  <c:v>5.6050217840749097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82038368"/>
        <c:axId val="-182035648"/>
      </c:lineChart>
      <c:catAx>
        <c:axId val="-1820383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35648"/>
        <c:crosses val="autoZero"/>
        <c:auto val="1"/>
        <c:lblAlgn val="ctr"/>
        <c:lblOffset val="100"/>
        <c:noMultiLvlLbl val="0"/>
      </c:catAx>
      <c:valAx>
        <c:axId val="-1820356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38368"/>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7.1423414853827296</c:v>
                </c:pt>
                <c:pt idx="1">
                  <c:v>6.6820312053803903</c:v>
                </c:pt>
                <c:pt idx="2">
                  <c:v>7.1757293836742502</c:v>
                </c:pt>
                <c:pt idx="3">
                  <c:v>8.2082139063986705</c:v>
                </c:pt>
                <c:pt idx="5">
                  <c:v>7.27228191272064</c:v>
                </c:pt>
                <c:pt idx="6">
                  <c:v>7.9608544239946202</c:v>
                </c:pt>
                <c:pt idx="7">
                  <c:v>6.9539929602551203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82031840"/>
        <c:axId val="-179003120"/>
      </c:lineChart>
      <c:catAx>
        <c:axId val="-1820318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03120"/>
        <c:crosses val="autoZero"/>
        <c:auto val="1"/>
        <c:lblAlgn val="ctr"/>
        <c:lblOffset val="100"/>
        <c:noMultiLvlLbl val="0"/>
      </c:catAx>
      <c:valAx>
        <c:axId val="-1790031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8203184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1">
                  <c:v>6.9968677335409604</c:v>
                </c:pt>
                <c:pt idx="2">
                  <c:v>6.9237385573858097</c:v>
                </c:pt>
                <c:pt idx="3">
                  <c:v>7.1826434609890297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9019984"/>
        <c:axId val="-179012368"/>
      </c:lineChart>
      <c:catAx>
        <c:axId val="-1790199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12368"/>
        <c:crosses val="autoZero"/>
        <c:auto val="1"/>
        <c:lblAlgn val="ctr"/>
        <c:lblOffset val="100"/>
        <c:noMultiLvlLbl val="0"/>
      </c:catAx>
      <c:valAx>
        <c:axId val="-179012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1998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1">
                  <c:v>7.9119851611323497</c:v>
                </c:pt>
                <c:pt idx="2">
                  <c:v>8.1408040237697392</c:v>
                </c:pt>
                <c:pt idx="3">
                  <c:v>7.7683500409080102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9009648"/>
        <c:axId val="-179008560"/>
      </c:lineChart>
      <c:catAx>
        <c:axId val="-1790096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08560"/>
        <c:crosses val="autoZero"/>
        <c:auto val="1"/>
        <c:lblAlgn val="ctr"/>
        <c:lblOffset val="100"/>
        <c:noMultiLvlLbl val="0"/>
      </c:catAx>
      <c:valAx>
        <c:axId val="-1790085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0964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3.69769255918705</c:v>
                </c:pt>
                <c:pt idx="1">
                  <c:v>3.9148714145851602</c:v>
                </c:pt>
                <c:pt idx="2">
                  <c:v>4.3249997130109001</c:v>
                </c:pt>
                <c:pt idx="3">
                  <c:v>5.1081859659694802</c:v>
                </c:pt>
                <c:pt idx="5">
                  <c:v>4.3125171772845698</c:v>
                </c:pt>
                <c:pt idx="6">
                  <c:v>4.4936360042031698</c:v>
                </c:pt>
                <c:pt idx="7">
                  <c:v>3.9165354271708801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029232"/>
        <c:axId val="-179005840"/>
      </c:lineChart>
      <c:catAx>
        <c:axId val="-1790292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05840"/>
        <c:crosses val="autoZero"/>
        <c:auto val="1"/>
        <c:lblAlgn val="ctr"/>
        <c:lblOffset val="100"/>
        <c:noMultiLvlLbl val="0"/>
      </c:catAx>
      <c:valAx>
        <c:axId val="-1790058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2923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5.6945907521445696</c:v>
                </c:pt>
                <c:pt idx="1">
                  <c:v>3.7858505741515698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028688"/>
        <c:axId val="-179005296"/>
      </c:lineChart>
      <c:catAx>
        <c:axId val="-1790286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05296"/>
        <c:crosses val="autoZero"/>
        <c:auto val="1"/>
        <c:lblAlgn val="ctr"/>
        <c:lblOffset val="100"/>
        <c:noMultiLvlLbl val="0"/>
      </c:catAx>
      <c:valAx>
        <c:axId val="-1790052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2868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4.0827174382580704</c:v>
                </c:pt>
                <c:pt idx="1">
                  <c:v>4.5235330688414104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004752"/>
        <c:axId val="-179002576"/>
      </c:lineChart>
      <c:catAx>
        <c:axId val="-1790047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02576"/>
        <c:crosses val="autoZero"/>
        <c:auto val="1"/>
        <c:lblAlgn val="ctr"/>
        <c:lblOffset val="100"/>
        <c:noMultiLvlLbl val="0"/>
      </c:catAx>
      <c:valAx>
        <c:axId val="-1790025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0475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21</c:v>
                </c:pt>
                <c:pt idx="2">
                  <c:v>4</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316842784"/>
        <c:axId val="-316836800"/>
      </c:barChart>
      <c:valAx>
        <c:axId val="-316836800"/>
        <c:scaling>
          <c:orientation val="minMax"/>
        </c:scaling>
        <c:delete val="1"/>
        <c:axPos val="t"/>
        <c:numFmt formatCode="0" sourceLinked="1"/>
        <c:majorTickMark val="out"/>
        <c:minorTickMark val="none"/>
        <c:tickLblPos val="nextTo"/>
        <c:crossAx val="-316842784"/>
        <c:crosses val="autoZero"/>
        <c:crossBetween val="between"/>
      </c:valAx>
      <c:catAx>
        <c:axId val="-31684278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1683680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6.4804464024427304</c:v>
                </c:pt>
                <c:pt idx="1">
                  <c:v>6.3364189932717796</c:v>
                </c:pt>
                <c:pt idx="2">
                  <c:v>6.4446777186792703</c:v>
                </c:pt>
                <c:pt idx="3">
                  <c:v>6.7546146196993098</c:v>
                </c:pt>
                <c:pt idx="5">
                  <c:v>6.7536807584035001</c:v>
                </c:pt>
                <c:pt idx="6">
                  <c:v>7.1379954600055502</c:v>
                </c:pt>
                <c:pt idx="7">
                  <c:v>6.4669442116391496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024880"/>
        <c:axId val="-179018352"/>
      </c:lineChart>
      <c:catAx>
        <c:axId val="-1790248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18352"/>
        <c:crosses val="autoZero"/>
        <c:auto val="1"/>
        <c:lblAlgn val="ctr"/>
        <c:lblOffset val="100"/>
        <c:noMultiLvlLbl val="0"/>
      </c:catAx>
      <c:valAx>
        <c:axId val="-1790183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24880"/>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1.54643669658223</c:v>
                </c:pt>
                <c:pt idx="1">
                  <c:v>2.3565169884634698</c:v>
                </c:pt>
                <c:pt idx="2">
                  <c:v>1.47214826725411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018896"/>
        <c:axId val="-179031408"/>
      </c:lineChart>
      <c:catAx>
        <c:axId val="-1790188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31408"/>
        <c:crosses val="autoZero"/>
        <c:auto val="1"/>
        <c:lblAlgn val="ctr"/>
        <c:lblOffset val="100"/>
        <c:noMultiLvlLbl val="0"/>
      </c:catAx>
      <c:valAx>
        <c:axId val="-1790314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1889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5.7267360750043501</c:v>
                </c:pt>
                <c:pt idx="1">
                  <c:v>5.72659368076586</c:v>
                </c:pt>
                <c:pt idx="2">
                  <c:v>5.7568513103481802</c:v>
                </c:pt>
                <c:pt idx="3">
                  <c:v>5.8055944726738202</c:v>
                </c:pt>
                <c:pt idx="5">
                  <c:v>6.0938403516097299</c:v>
                </c:pt>
                <c:pt idx="6">
                  <c:v>6.1066548547161803</c:v>
                </c:pt>
                <c:pt idx="7">
                  <c:v>5.4742595058634702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031952"/>
        <c:axId val="-179013456"/>
      </c:lineChart>
      <c:catAx>
        <c:axId val="-1790319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13456"/>
        <c:crosses val="autoZero"/>
        <c:auto val="1"/>
        <c:lblAlgn val="ctr"/>
        <c:lblOffset val="100"/>
        <c:noMultiLvlLbl val="0"/>
      </c:catAx>
      <c:valAx>
        <c:axId val="-1790134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3195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8.2389049244647197</c:v>
                </c:pt>
                <c:pt idx="1">
                  <c:v>8.0817547890317005</c:v>
                </c:pt>
                <c:pt idx="2">
                  <c:v>8.3078115139238502</c:v>
                </c:pt>
                <c:pt idx="3">
                  <c:v>8.3660287739854304</c:v>
                </c:pt>
                <c:pt idx="5">
                  <c:v>8.4298308887390796</c:v>
                </c:pt>
                <c:pt idx="6">
                  <c:v>8.5641218513059005</c:v>
                </c:pt>
                <c:pt idx="7">
                  <c:v>8.12275138775885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030320"/>
        <c:axId val="-179028144"/>
      </c:lineChart>
      <c:catAx>
        <c:axId val="-1790303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28144"/>
        <c:crosses val="autoZero"/>
        <c:auto val="1"/>
        <c:lblAlgn val="ctr"/>
        <c:lblOffset val="100"/>
        <c:noMultiLvlLbl val="0"/>
      </c:catAx>
      <c:valAx>
        <c:axId val="-1790281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30320"/>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6.7920006750299304</c:v>
                </c:pt>
                <c:pt idx="1">
                  <c:v>6.6660591570415102</c:v>
                </c:pt>
                <c:pt idx="2">
                  <c:v>6.9699987085605599</c:v>
                </c:pt>
                <c:pt idx="3">
                  <c:v>6.9920508082191901</c:v>
                </c:pt>
                <c:pt idx="5">
                  <c:v>6.9747666226829397</c:v>
                </c:pt>
                <c:pt idx="6">
                  <c:v>7.0453188735018104</c:v>
                </c:pt>
                <c:pt idx="7">
                  <c:v>6.6416922898301802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006384"/>
        <c:axId val="-179020528"/>
      </c:lineChart>
      <c:catAx>
        <c:axId val="-1790063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20528"/>
        <c:crosses val="autoZero"/>
        <c:auto val="1"/>
        <c:lblAlgn val="ctr"/>
        <c:lblOffset val="100"/>
        <c:noMultiLvlLbl val="0"/>
      </c:catAx>
      <c:valAx>
        <c:axId val="-1790205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006384"/>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3.7858505741515698</c:v>
                </c:pt>
                <c:pt idx="1">
                  <c:v>6.9539929602551203</c:v>
                </c:pt>
                <c:pt idx="2">
                  <c:v>1.47214826725411</c:v>
                </c:pt>
                <c:pt idx="3">
                  <c:v>6.3853173354227302</c:v>
                </c:pt>
                <c:pt idx="4">
                  <c:v>7.3026057207153698</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316847680"/>
        <c:axId val="-316836256"/>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4.7100557508477454</c:v>
                </c:pt>
                <c:pt idx="1">
                  <c:v>7.5451144613105496</c:v>
                </c:pt>
                <c:pt idx="2">
                  <c:v>1.9697908287238159</c:v>
                </c:pt>
                <c:pt idx="3">
                  <c:v>6.8138823176741896</c:v>
                </c:pt>
                <c:pt idx="4">
                  <c:v>7.6925100632301717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316848224"/>
        <c:axId val="-316835712"/>
      </c:barChart>
      <c:catAx>
        <c:axId val="-316847680"/>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316836256"/>
        <c:crosses val="autoZero"/>
        <c:auto val="1"/>
        <c:lblAlgn val="ctr"/>
        <c:lblOffset val="200"/>
        <c:noMultiLvlLbl val="0"/>
      </c:catAx>
      <c:valAx>
        <c:axId val="-31683625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316847680"/>
        <c:crosses val="autoZero"/>
        <c:crossBetween val="between"/>
      </c:valAx>
      <c:valAx>
        <c:axId val="-316835712"/>
        <c:scaling>
          <c:orientation val="minMax"/>
          <c:max val="0.70000000000000007"/>
          <c:min val="0"/>
        </c:scaling>
        <c:delete val="1"/>
        <c:axPos val="b"/>
        <c:numFmt formatCode="General" sourceLinked="1"/>
        <c:majorTickMark val="out"/>
        <c:minorTickMark val="none"/>
        <c:tickLblPos val="nextTo"/>
        <c:crossAx val="-316848224"/>
        <c:crosses val="max"/>
        <c:crossBetween val="between"/>
      </c:valAx>
      <c:catAx>
        <c:axId val="-316848224"/>
        <c:scaling>
          <c:orientation val="maxMin"/>
        </c:scaling>
        <c:delete val="1"/>
        <c:axPos val="r"/>
        <c:numFmt formatCode="General" sourceLinked="1"/>
        <c:majorTickMark val="out"/>
        <c:minorTickMark val="none"/>
        <c:tickLblPos val="nextTo"/>
        <c:crossAx val="-31683571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4.5235330688414104</c:v>
                </c:pt>
                <c:pt idx="1">
                  <c:v>7.1826434609890297</c:v>
                </c:pt>
                <c:pt idx="2">
                  <c:v>6.9369310640752397</c:v>
                </c:pt>
                <c:pt idx="3">
                  <c:v>7.4084568599532199</c:v>
                </c:pt>
                <c:pt idx="4">
                  <c:v>7.2659373226211601</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316848768"/>
        <c:axId val="-316847136"/>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3.9168038671864389</c:v>
                </c:pt>
                <c:pt idx="1">
                  <c:v>6.8917896750554029</c:v>
                </c:pt>
                <c:pt idx="2">
                  <c:v>6.6856292351058908</c:v>
                </c:pt>
                <c:pt idx="3">
                  <c:v>7.341301486506806</c:v>
                </c:pt>
                <c:pt idx="4">
                  <c:v>7.2684342159199211</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316842240"/>
        <c:axId val="-316846592"/>
      </c:barChart>
      <c:catAx>
        <c:axId val="-31684876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316847136"/>
        <c:crosses val="autoZero"/>
        <c:auto val="1"/>
        <c:lblAlgn val="ctr"/>
        <c:lblOffset val="200"/>
        <c:noMultiLvlLbl val="0"/>
      </c:catAx>
      <c:valAx>
        <c:axId val="-31684713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316848768"/>
        <c:crosses val="autoZero"/>
        <c:crossBetween val="between"/>
      </c:valAx>
      <c:valAx>
        <c:axId val="-316846592"/>
        <c:scaling>
          <c:orientation val="minMax"/>
          <c:max val="0.70000000000000007"/>
          <c:min val="0"/>
        </c:scaling>
        <c:delete val="1"/>
        <c:axPos val="b"/>
        <c:numFmt formatCode="General" sourceLinked="1"/>
        <c:majorTickMark val="out"/>
        <c:minorTickMark val="none"/>
        <c:tickLblPos val="nextTo"/>
        <c:crossAx val="-316842240"/>
        <c:crosses val="max"/>
        <c:crossBetween val="between"/>
      </c:valAx>
      <c:catAx>
        <c:axId val="-316842240"/>
        <c:scaling>
          <c:orientation val="maxMin"/>
        </c:scaling>
        <c:delete val="1"/>
        <c:axPos val="r"/>
        <c:numFmt formatCode="General" sourceLinked="1"/>
        <c:majorTickMark val="out"/>
        <c:minorTickMark val="none"/>
        <c:tickLblPos val="nextTo"/>
        <c:crossAx val="-31684659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36500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RWV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Devon Partnership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36772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RWV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Devon Partnership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36211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RWV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Devon Partnership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443198"/>
          </a:xfrm>
        </p:spPr>
        <p:txBody>
          <a:bodyPr/>
          <a:lstStyle/>
          <a:p>
            <a:r>
              <a:rPr lang="en-GB" sz="3200" smtClean="0">
                <a:latin typeface="Arial" panose="020B0604020202020204" pitchFamily="34" charset="0"/>
                <a:cs typeface="Arial" panose="020B0604020202020204" pitchFamily="34" charset="0"/>
              </a:rPr>
              <a:t>Devon Partnership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316560621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233240316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4243872254"/>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Q16. Does this agreement on what care you will receive take into account your needs in other areas of your life?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Q15. Were you involved as much as you wanted to be in agreeing what care you will receive?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292559597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Q4. In the last 12 months, were care and services available when you needed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36512340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8364076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3153237682"/>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38968461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261910517"/>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4076350587"/>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12536460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3296933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8658361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943593407"/>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713587861"/>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786954839"/>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30806901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654604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7805676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744922812"/>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1632668699"/>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107749992"/>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679729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658093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0327684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881093630"/>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984290703"/>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53459587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424330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8203982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2549610576"/>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917229057"/>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7093449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850332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1162078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776216653"/>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4154341591"/>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971512951"/>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6580231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235981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7634797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972836314"/>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274501771"/>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20180019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686722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6260157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224777851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319981440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2610174629"/>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353962677"/>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6881309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997483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6071836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206732994"/>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28059366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570692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5486892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1030841823"/>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2328880697"/>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752999375"/>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75940563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152019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6191167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536570063"/>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28743615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501838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9264224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793649735"/>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514506936"/>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08924919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317145488"/>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65231505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81129852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2794654"/>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06580945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89549245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565601317"/>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42409991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28136265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0891555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69110536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80940389"/>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502006653"/>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9254572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92332247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94277811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9253147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28848704"/>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641908965"/>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28061027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272</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63991338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60942252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25356151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18741455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953963798"/>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8478891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42450321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2032905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06526956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051604945"/>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044696023"/>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33484914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78641634"/>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109944069"/>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096402999"/>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06928150"/>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26114020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336061866"/>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844209243"/>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861332700"/>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21883927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59079098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06357664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925872976"/>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868563137"/>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2515280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45367381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293</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3000191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729377883"/>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GB" sz="2000" b="1" i="0" u="none" strike="noStrike" kern="1200" cap="none" spc="0" normalizeH="0" baseline="0" noProof="0" smtClean="0">
                <a:ln>
                  <a:noFill/>
                </a:ln>
                <a:solidFill>
                  <a:srgbClr val="005EB8"/>
                </a:solidFill>
                <a:effectLst/>
                <a:uLnTx/>
                <a:uFillTx/>
                <a:latin typeface="Arial"/>
                <a:ea typeface="+mj-ea"/>
                <a:cs typeface="+mj-cs"/>
              </a:rPr>
              <a:t>Devon Partnership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Support with work</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NHS Talking Therapies: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Other areas of life: </a:t>
            </a:r>
            <a:r>
              <a:rPr lang="en-US" sz="1400" b="0" smtClean="0">
                <a:solidFill>
                  <a:prstClr val="black"/>
                </a:solidFill>
                <a:latin typeface="Arial"/>
              </a:rPr>
              <a:t>service users care agreements taking into account other areas of their life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Who organises care: </a:t>
            </a:r>
            <a:r>
              <a:rPr lang="en-US" sz="1400" b="0" smtClean="0">
                <a:solidFill>
                  <a:prstClr val="black"/>
                </a:solidFill>
                <a:latin typeface="Arial"/>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Involvement in care: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involved as much as they wanted to be in agreeing what care they will receive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Support with physical health needs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support with their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Medicines review: </a:t>
            </a:r>
            <a:r>
              <a:rPr kumimoji="0" lang="en-US" sz="1400" b="0" i="0" u="none" strike="noStrike" kern="1200" cap="none" spc="0" normalizeH="0" baseline="0" noProof="0" smtClean="0">
                <a:ln>
                  <a:noFill/>
                </a:ln>
                <a:solidFill>
                  <a:prstClr val="black"/>
                </a:solidFill>
                <a:effectLst/>
                <a:uLnTx/>
                <a:uFillTx/>
                <a:latin typeface="Arial"/>
                <a:ea typeface="+mj-ea"/>
                <a:cs typeface="+mj-cs"/>
              </a:rPr>
              <a:t>NHS mental health services checking how service users are getting on with their medicines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Views on quality of care</a:t>
            </a:r>
            <a:r>
              <a:rPr lang="en-GB" sz="1400" smtClean="0">
                <a:solidFill>
                  <a:prstClr val="black"/>
                </a:solidFill>
                <a:latin typeface="Arial"/>
              </a:rPr>
              <a:t>: </a:t>
            </a:r>
            <a:r>
              <a:rPr lang="en-US" sz="1400" b="0" noProof="0" smtClean="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Access to care: </a:t>
            </a:r>
            <a:r>
              <a:rPr lang="en-US" sz="1400" b="0" smtClean="0">
                <a:solidFill>
                  <a:prstClr val="black"/>
                </a:solidFill>
                <a:latin typeface="Arial"/>
              </a:rPr>
              <a:t>care and services available when service users needed them</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Decisions in care: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feeling that decisions were made together when reviewing care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329</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329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24</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1685987022"/>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3342409314"/>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220736816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66829066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1996458353"/>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259312897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2005070977"/>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14044</TotalTime>
  <Words>8708</Words>
  <Application>Microsoft Office PowerPoint</Application>
  <PresentationFormat>Widescreen</PresentationFormat>
  <Paragraphs>981</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Devon Partnership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